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6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1003" y="-3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B3B74-AC0E-467E-AC89-B1BDC92F3BBF}" type="datetimeFigureOut">
              <a:rPr lang="pl-PL" smtClean="0"/>
              <a:pPr/>
              <a:t>2015-05-21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CA72B-0701-4AA9-8F06-F8F28A19BD9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B3B74-AC0E-467E-AC89-B1BDC92F3BBF}" type="datetimeFigureOut">
              <a:rPr lang="pl-PL" smtClean="0"/>
              <a:pPr/>
              <a:t>2015-05-21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CA72B-0701-4AA9-8F06-F8F28A19BD9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B3B74-AC0E-467E-AC89-B1BDC92F3BBF}" type="datetimeFigureOut">
              <a:rPr lang="pl-PL" smtClean="0"/>
              <a:pPr/>
              <a:t>2015-05-21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CA72B-0701-4AA9-8F06-F8F28A19BD9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B3B74-AC0E-467E-AC89-B1BDC92F3BBF}" type="datetimeFigureOut">
              <a:rPr lang="pl-PL" smtClean="0"/>
              <a:pPr/>
              <a:t>2015-05-21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CA72B-0701-4AA9-8F06-F8F28A19BD9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B3B74-AC0E-467E-AC89-B1BDC92F3BBF}" type="datetimeFigureOut">
              <a:rPr lang="pl-PL" smtClean="0"/>
              <a:pPr/>
              <a:t>2015-05-21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CA72B-0701-4AA9-8F06-F8F28A19BD9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B3B74-AC0E-467E-AC89-B1BDC92F3BBF}" type="datetimeFigureOut">
              <a:rPr lang="pl-PL" smtClean="0"/>
              <a:pPr/>
              <a:t>2015-05-21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CA72B-0701-4AA9-8F06-F8F28A19BD9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B3B74-AC0E-467E-AC89-B1BDC92F3BBF}" type="datetimeFigureOut">
              <a:rPr lang="pl-PL" smtClean="0"/>
              <a:pPr/>
              <a:t>2015-05-21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CA72B-0701-4AA9-8F06-F8F28A19BD9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B3B74-AC0E-467E-AC89-B1BDC92F3BBF}" type="datetimeFigureOut">
              <a:rPr lang="pl-PL" smtClean="0"/>
              <a:pPr/>
              <a:t>2015-05-21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CA72B-0701-4AA9-8F06-F8F28A19BD9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B3B74-AC0E-467E-AC89-B1BDC92F3BBF}" type="datetimeFigureOut">
              <a:rPr lang="pl-PL" smtClean="0"/>
              <a:pPr/>
              <a:t>2015-05-21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CA72B-0701-4AA9-8F06-F8F28A19BD9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B3B74-AC0E-467E-AC89-B1BDC92F3BBF}" type="datetimeFigureOut">
              <a:rPr lang="pl-PL" smtClean="0"/>
              <a:pPr/>
              <a:t>2015-05-21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CA72B-0701-4AA9-8F06-F8F28A19BD9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B3B74-AC0E-467E-AC89-B1BDC92F3BBF}" type="datetimeFigureOut">
              <a:rPr lang="pl-PL" smtClean="0"/>
              <a:pPr/>
              <a:t>2015-05-21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CA72B-0701-4AA9-8F06-F8F28A19BD9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6B3B74-AC0E-467E-AC89-B1BDC92F3BBF}" type="datetimeFigureOut">
              <a:rPr lang="pl-PL" smtClean="0"/>
              <a:pPr/>
              <a:t>2015-05-21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ECA72B-0701-4AA9-8F06-F8F28A19BD9D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video" Target="file:///C:\Tomek\PL\studenci\InfFizykaWspolczesna\Wyk6\Food%20Coloring%20Diffusion_(480p).avi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Tomek\PL\studenci\InfFizykaWspolczesna\Wyk6\Dyfuzja%20-%20wprowadzenie_(480p).avi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214313" y="1500188"/>
            <a:ext cx="8929687" cy="107156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5" name="Prostokąt 4"/>
          <p:cNvSpPr/>
          <p:nvPr/>
        </p:nvSpPr>
        <p:spPr>
          <a:xfrm>
            <a:off x="214313" y="4357688"/>
            <a:ext cx="8929687" cy="107156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cxnSp>
        <p:nvCxnSpPr>
          <p:cNvPr id="6" name="Łącznik prosty ze strzałką 5"/>
          <p:cNvCxnSpPr/>
          <p:nvPr/>
        </p:nvCxnSpPr>
        <p:spPr>
          <a:xfrm rot="5400000" flipH="1" flipV="1">
            <a:off x="-2536031" y="3036094"/>
            <a:ext cx="5500688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pole tekstowe 62"/>
          <p:cNvSpPr txBox="1">
            <a:spLocks noChangeArrowheads="1"/>
          </p:cNvSpPr>
          <p:nvPr/>
        </p:nvSpPr>
        <p:spPr bwMode="auto">
          <a:xfrm>
            <a:off x="160338" y="214313"/>
            <a:ext cx="41116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 sz="3600" i="1" dirty="0">
                <a:latin typeface="Calibri" pitchFamily="34" charset="0"/>
              </a:rPr>
              <a:t>E</a:t>
            </a:r>
            <a:endParaRPr lang="pl-PL" sz="3600" dirty="0">
              <a:latin typeface="Calibri" pitchFamily="34" charset="0"/>
            </a:endParaRPr>
          </a:p>
        </p:txBody>
      </p:sp>
      <p:sp>
        <p:nvSpPr>
          <p:cNvPr id="8" name="Elipsa 7"/>
          <p:cNvSpPr/>
          <p:nvPr/>
        </p:nvSpPr>
        <p:spPr>
          <a:xfrm>
            <a:off x="214313" y="4357688"/>
            <a:ext cx="214312" cy="214312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9" name="Elipsa 8"/>
          <p:cNvSpPr/>
          <p:nvPr/>
        </p:nvSpPr>
        <p:spPr>
          <a:xfrm>
            <a:off x="428625" y="4357688"/>
            <a:ext cx="214313" cy="214312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10" name="Elipsa 9"/>
          <p:cNvSpPr/>
          <p:nvPr/>
        </p:nvSpPr>
        <p:spPr>
          <a:xfrm>
            <a:off x="642938" y="4357688"/>
            <a:ext cx="214312" cy="214312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11" name="Elipsa 10"/>
          <p:cNvSpPr/>
          <p:nvPr/>
        </p:nvSpPr>
        <p:spPr>
          <a:xfrm>
            <a:off x="857250" y="4357688"/>
            <a:ext cx="214313" cy="214312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12" name="Elipsa 11"/>
          <p:cNvSpPr/>
          <p:nvPr/>
        </p:nvSpPr>
        <p:spPr>
          <a:xfrm>
            <a:off x="1071563" y="4357688"/>
            <a:ext cx="214312" cy="214312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13" name="Elipsa 12"/>
          <p:cNvSpPr/>
          <p:nvPr/>
        </p:nvSpPr>
        <p:spPr>
          <a:xfrm>
            <a:off x="1285875" y="4357688"/>
            <a:ext cx="214313" cy="214312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14" name="Elipsa 13"/>
          <p:cNvSpPr/>
          <p:nvPr/>
        </p:nvSpPr>
        <p:spPr>
          <a:xfrm>
            <a:off x="1500188" y="4357688"/>
            <a:ext cx="214312" cy="214312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15" name="Elipsa 14"/>
          <p:cNvSpPr/>
          <p:nvPr/>
        </p:nvSpPr>
        <p:spPr>
          <a:xfrm>
            <a:off x="1928813" y="4357688"/>
            <a:ext cx="214312" cy="214312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16" name="Elipsa 15"/>
          <p:cNvSpPr/>
          <p:nvPr/>
        </p:nvSpPr>
        <p:spPr>
          <a:xfrm>
            <a:off x="2143125" y="4357688"/>
            <a:ext cx="214313" cy="214312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17" name="Elipsa 16"/>
          <p:cNvSpPr/>
          <p:nvPr/>
        </p:nvSpPr>
        <p:spPr>
          <a:xfrm>
            <a:off x="1714500" y="4357688"/>
            <a:ext cx="214313" cy="214312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18" name="Elipsa 17"/>
          <p:cNvSpPr/>
          <p:nvPr/>
        </p:nvSpPr>
        <p:spPr>
          <a:xfrm>
            <a:off x="285750" y="4572000"/>
            <a:ext cx="214313" cy="214313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19" name="Elipsa 18"/>
          <p:cNvSpPr/>
          <p:nvPr/>
        </p:nvSpPr>
        <p:spPr>
          <a:xfrm>
            <a:off x="500063" y="4572000"/>
            <a:ext cx="214312" cy="214313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20" name="Elipsa 19"/>
          <p:cNvSpPr/>
          <p:nvPr/>
        </p:nvSpPr>
        <p:spPr>
          <a:xfrm>
            <a:off x="714375" y="4572000"/>
            <a:ext cx="214313" cy="214313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21" name="Elipsa 20"/>
          <p:cNvSpPr/>
          <p:nvPr/>
        </p:nvSpPr>
        <p:spPr>
          <a:xfrm>
            <a:off x="928688" y="4572000"/>
            <a:ext cx="214312" cy="214313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22" name="Elipsa 21"/>
          <p:cNvSpPr/>
          <p:nvPr/>
        </p:nvSpPr>
        <p:spPr>
          <a:xfrm>
            <a:off x="1143000" y="4572000"/>
            <a:ext cx="214313" cy="214313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23" name="Elipsa 22"/>
          <p:cNvSpPr/>
          <p:nvPr/>
        </p:nvSpPr>
        <p:spPr>
          <a:xfrm>
            <a:off x="1357313" y="4572000"/>
            <a:ext cx="214312" cy="214313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24" name="Elipsa 23"/>
          <p:cNvSpPr/>
          <p:nvPr/>
        </p:nvSpPr>
        <p:spPr>
          <a:xfrm>
            <a:off x="1571625" y="4572000"/>
            <a:ext cx="214313" cy="214313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25" name="Elipsa 24"/>
          <p:cNvSpPr/>
          <p:nvPr/>
        </p:nvSpPr>
        <p:spPr>
          <a:xfrm>
            <a:off x="1785938" y="4572000"/>
            <a:ext cx="214312" cy="214313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26" name="Elipsa 25"/>
          <p:cNvSpPr/>
          <p:nvPr/>
        </p:nvSpPr>
        <p:spPr>
          <a:xfrm>
            <a:off x="2000250" y="4572000"/>
            <a:ext cx="214313" cy="214313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27" name="Elipsa 26"/>
          <p:cNvSpPr/>
          <p:nvPr/>
        </p:nvSpPr>
        <p:spPr>
          <a:xfrm>
            <a:off x="2214563" y="4572000"/>
            <a:ext cx="214312" cy="214313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28" name="Elipsa 27"/>
          <p:cNvSpPr/>
          <p:nvPr/>
        </p:nvSpPr>
        <p:spPr>
          <a:xfrm>
            <a:off x="2357438" y="4357688"/>
            <a:ext cx="214312" cy="214312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29" name="Elipsa 28"/>
          <p:cNvSpPr/>
          <p:nvPr/>
        </p:nvSpPr>
        <p:spPr>
          <a:xfrm>
            <a:off x="2571750" y="4357688"/>
            <a:ext cx="214313" cy="214312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30" name="Elipsa 29"/>
          <p:cNvSpPr/>
          <p:nvPr/>
        </p:nvSpPr>
        <p:spPr>
          <a:xfrm>
            <a:off x="2786063" y="4357688"/>
            <a:ext cx="214312" cy="214312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31" name="Elipsa 30"/>
          <p:cNvSpPr/>
          <p:nvPr/>
        </p:nvSpPr>
        <p:spPr>
          <a:xfrm>
            <a:off x="3000375" y="4357688"/>
            <a:ext cx="214313" cy="214312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32" name="Elipsa 31"/>
          <p:cNvSpPr/>
          <p:nvPr/>
        </p:nvSpPr>
        <p:spPr>
          <a:xfrm>
            <a:off x="3214688" y="4357688"/>
            <a:ext cx="214312" cy="214312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33" name="Elipsa 32"/>
          <p:cNvSpPr/>
          <p:nvPr/>
        </p:nvSpPr>
        <p:spPr>
          <a:xfrm>
            <a:off x="3429000" y="4357688"/>
            <a:ext cx="214313" cy="214312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34" name="Elipsa 33"/>
          <p:cNvSpPr/>
          <p:nvPr/>
        </p:nvSpPr>
        <p:spPr>
          <a:xfrm>
            <a:off x="3643313" y="4357688"/>
            <a:ext cx="214312" cy="214312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35" name="Elipsa 34"/>
          <p:cNvSpPr/>
          <p:nvPr/>
        </p:nvSpPr>
        <p:spPr>
          <a:xfrm>
            <a:off x="3857625" y="4357688"/>
            <a:ext cx="214313" cy="214312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36" name="Elipsa 35"/>
          <p:cNvSpPr/>
          <p:nvPr/>
        </p:nvSpPr>
        <p:spPr>
          <a:xfrm>
            <a:off x="4071938" y="4357688"/>
            <a:ext cx="214312" cy="214312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37" name="Elipsa 36"/>
          <p:cNvSpPr/>
          <p:nvPr/>
        </p:nvSpPr>
        <p:spPr>
          <a:xfrm>
            <a:off x="4286250" y="4357688"/>
            <a:ext cx="214313" cy="214312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38" name="Elipsa 37"/>
          <p:cNvSpPr/>
          <p:nvPr/>
        </p:nvSpPr>
        <p:spPr>
          <a:xfrm>
            <a:off x="2428875" y="4572000"/>
            <a:ext cx="214313" cy="214313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39" name="Elipsa 38"/>
          <p:cNvSpPr/>
          <p:nvPr/>
        </p:nvSpPr>
        <p:spPr>
          <a:xfrm>
            <a:off x="2643188" y="4572000"/>
            <a:ext cx="214312" cy="214313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40" name="Elipsa 39"/>
          <p:cNvSpPr/>
          <p:nvPr/>
        </p:nvSpPr>
        <p:spPr>
          <a:xfrm>
            <a:off x="2857500" y="4572000"/>
            <a:ext cx="214313" cy="214313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41" name="Elipsa 40"/>
          <p:cNvSpPr/>
          <p:nvPr/>
        </p:nvSpPr>
        <p:spPr>
          <a:xfrm>
            <a:off x="3071813" y="4572000"/>
            <a:ext cx="214312" cy="214313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42" name="Elipsa 41"/>
          <p:cNvSpPr/>
          <p:nvPr/>
        </p:nvSpPr>
        <p:spPr>
          <a:xfrm>
            <a:off x="3286125" y="4572000"/>
            <a:ext cx="214313" cy="214313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43" name="Elipsa 42"/>
          <p:cNvSpPr/>
          <p:nvPr/>
        </p:nvSpPr>
        <p:spPr>
          <a:xfrm>
            <a:off x="3500438" y="4572000"/>
            <a:ext cx="214312" cy="214313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44" name="Elipsa 43"/>
          <p:cNvSpPr/>
          <p:nvPr/>
        </p:nvSpPr>
        <p:spPr>
          <a:xfrm>
            <a:off x="3714750" y="4572000"/>
            <a:ext cx="214313" cy="214313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45" name="Elipsa 44"/>
          <p:cNvSpPr/>
          <p:nvPr/>
        </p:nvSpPr>
        <p:spPr>
          <a:xfrm>
            <a:off x="3929063" y="4572000"/>
            <a:ext cx="214312" cy="214313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46" name="Elipsa 45"/>
          <p:cNvSpPr/>
          <p:nvPr/>
        </p:nvSpPr>
        <p:spPr>
          <a:xfrm>
            <a:off x="4143375" y="4572000"/>
            <a:ext cx="214313" cy="214313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47" name="Elipsa 46"/>
          <p:cNvSpPr/>
          <p:nvPr/>
        </p:nvSpPr>
        <p:spPr>
          <a:xfrm>
            <a:off x="4357688" y="4572000"/>
            <a:ext cx="214312" cy="214313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48" name="Elipsa 47"/>
          <p:cNvSpPr/>
          <p:nvPr/>
        </p:nvSpPr>
        <p:spPr>
          <a:xfrm>
            <a:off x="214313" y="4786313"/>
            <a:ext cx="214312" cy="214312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49" name="Elipsa 48"/>
          <p:cNvSpPr/>
          <p:nvPr/>
        </p:nvSpPr>
        <p:spPr>
          <a:xfrm>
            <a:off x="428625" y="4786313"/>
            <a:ext cx="214313" cy="214312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50" name="Elipsa 49"/>
          <p:cNvSpPr/>
          <p:nvPr/>
        </p:nvSpPr>
        <p:spPr>
          <a:xfrm>
            <a:off x="642938" y="4786313"/>
            <a:ext cx="214312" cy="214312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51" name="Elipsa 50"/>
          <p:cNvSpPr/>
          <p:nvPr/>
        </p:nvSpPr>
        <p:spPr>
          <a:xfrm>
            <a:off x="857250" y="4786313"/>
            <a:ext cx="214313" cy="214312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52" name="Elipsa 51"/>
          <p:cNvSpPr/>
          <p:nvPr/>
        </p:nvSpPr>
        <p:spPr>
          <a:xfrm>
            <a:off x="1071563" y="4786313"/>
            <a:ext cx="214312" cy="214312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53" name="Elipsa 52"/>
          <p:cNvSpPr/>
          <p:nvPr/>
        </p:nvSpPr>
        <p:spPr>
          <a:xfrm>
            <a:off x="1285875" y="4786313"/>
            <a:ext cx="214313" cy="214312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54" name="Elipsa 53"/>
          <p:cNvSpPr/>
          <p:nvPr/>
        </p:nvSpPr>
        <p:spPr>
          <a:xfrm>
            <a:off x="1500188" y="4786313"/>
            <a:ext cx="214312" cy="214312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55" name="Elipsa 54"/>
          <p:cNvSpPr/>
          <p:nvPr/>
        </p:nvSpPr>
        <p:spPr>
          <a:xfrm>
            <a:off x="1714500" y="4786313"/>
            <a:ext cx="214313" cy="214312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56" name="Elipsa 55"/>
          <p:cNvSpPr/>
          <p:nvPr/>
        </p:nvSpPr>
        <p:spPr>
          <a:xfrm>
            <a:off x="1928813" y="4786313"/>
            <a:ext cx="214312" cy="214312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57" name="Elipsa 56"/>
          <p:cNvSpPr/>
          <p:nvPr/>
        </p:nvSpPr>
        <p:spPr>
          <a:xfrm>
            <a:off x="2143125" y="4786313"/>
            <a:ext cx="214313" cy="214312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58" name="Elipsa 57"/>
          <p:cNvSpPr/>
          <p:nvPr/>
        </p:nvSpPr>
        <p:spPr>
          <a:xfrm>
            <a:off x="285750" y="5000625"/>
            <a:ext cx="214313" cy="214313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59" name="Elipsa 58"/>
          <p:cNvSpPr/>
          <p:nvPr/>
        </p:nvSpPr>
        <p:spPr>
          <a:xfrm>
            <a:off x="500063" y="5000625"/>
            <a:ext cx="214312" cy="214313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60" name="Elipsa 59"/>
          <p:cNvSpPr/>
          <p:nvPr/>
        </p:nvSpPr>
        <p:spPr>
          <a:xfrm>
            <a:off x="714375" y="5000625"/>
            <a:ext cx="214313" cy="214313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61" name="Elipsa 60"/>
          <p:cNvSpPr/>
          <p:nvPr/>
        </p:nvSpPr>
        <p:spPr>
          <a:xfrm>
            <a:off x="928688" y="5000625"/>
            <a:ext cx="214312" cy="214313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62" name="Elipsa 61"/>
          <p:cNvSpPr/>
          <p:nvPr/>
        </p:nvSpPr>
        <p:spPr>
          <a:xfrm>
            <a:off x="1143000" y="5000625"/>
            <a:ext cx="214313" cy="214313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63" name="Elipsa 62"/>
          <p:cNvSpPr/>
          <p:nvPr/>
        </p:nvSpPr>
        <p:spPr>
          <a:xfrm>
            <a:off x="1357313" y="5000625"/>
            <a:ext cx="214312" cy="214313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64" name="Elipsa 63"/>
          <p:cNvSpPr/>
          <p:nvPr/>
        </p:nvSpPr>
        <p:spPr>
          <a:xfrm>
            <a:off x="1571625" y="5000625"/>
            <a:ext cx="214313" cy="214313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65" name="Elipsa 64"/>
          <p:cNvSpPr/>
          <p:nvPr/>
        </p:nvSpPr>
        <p:spPr>
          <a:xfrm>
            <a:off x="1785938" y="5000625"/>
            <a:ext cx="214312" cy="214313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66" name="Elipsa 65"/>
          <p:cNvSpPr/>
          <p:nvPr/>
        </p:nvSpPr>
        <p:spPr>
          <a:xfrm>
            <a:off x="2000250" y="5000625"/>
            <a:ext cx="214313" cy="214313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67" name="Elipsa 66"/>
          <p:cNvSpPr/>
          <p:nvPr/>
        </p:nvSpPr>
        <p:spPr>
          <a:xfrm>
            <a:off x="2214563" y="5000625"/>
            <a:ext cx="214312" cy="214313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68" name="Elipsa 67"/>
          <p:cNvSpPr/>
          <p:nvPr/>
        </p:nvSpPr>
        <p:spPr>
          <a:xfrm>
            <a:off x="2357438" y="4786313"/>
            <a:ext cx="214312" cy="214312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69" name="Elipsa 68"/>
          <p:cNvSpPr/>
          <p:nvPr/>
        </p:nvSpPr>
        <p:spPr>
          <a:xfrm>
            <a:off x="2571750" y="4786313"/>
            <a:ext cx="214313" cy="214312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70" name="Elipsa 69"/>
          <p:cNvSpPr/>
          <p:nvPr/>
        </p:nvSpPr>
        <p:spPr>
          <a:xfrm>
            <a:off x="2786063" y="4786313"/>
            <a:ext cx="214312" cy="214312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71" name="Elipsa 70"/>
          <p:cNvSpPr/>
          <p:nvPr/>
        </p:nvSpPr>
        <p:spPr>
          <a:xfrm>
            <a:off x="3000375" y="4786313"/>
            <a:ext cx="214313" cy="214312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72" name="Elipsa 71"/>
          <p:cNvSpPr/>
          <p:nvPr/>
        </p:nvSpPr>
        <p:spPr>
          <a:xfrm>
            <a:off x="3214688" y="4786313"/>
            <a:ext cx="214312" cy="214312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73" name="Elipsa 72"/>
          <p:cNvSpPr/>
          <p:nvPr/>
        </p:nvSpPr>
        <p:spPr>
          <a:xfrm>
            <a:off x="3429000" y="4786313"/>
            <a:ext cx="214313" cy="214312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74" name="Elipsa 73"/>
          <p:cNvSpPr/>
          <p:nvPr/>
        </p:nvSpPr>
        <p:spPr>
          <a:xfrm>
            <a:off x="3643313" y="4786313"/>
            <a:ext cx="214312" cy="214312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75" name="Elipsa 74"/>
          <p:cNvSpPr/>
          <p:nvPr/>
        </p:nvSpPr>
        <p:spPr>
          <a:xfrm>
            <a:off x="3857625" y="4786313"/>
            <a:ext cx="214313" cy="214312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76" name="Elipsa 75"/>
          <p:cNvSpPr/>
          <p:nvPr/>
        </p:nvSpPr>
        <p:spPr>
          <a:xfrm>
            <a:off x="4071938" y="4786313"/>
            <a:ext cx="214312" cy="214312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77" name="Elipsa 76"/>
          <p:cNvSpPr/>
          <p:nvPr/>
        </p:nvSpPr>
        <p:spPr>
          <a:xfrm>
            <a:off x="4286250" y="4786313"/>
            <a:ext cx="214313" cy="214312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78" name="Elipsa 77"/>
          <p:cNvSpPr/>
          <p:nvPr/>
        </p:nvSpPr>
        <p:spPr>
          <a:xfrm>
            <a:off x="2428875" y="5000625"/>
            <a:ext cx="214313" cy="214313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79" name="Elipsa 78"/>
          <p:cNvSpPr/>
          <p:nvPr/>
        </p:nvSpPr>
        <p:spPr>
          <a:xfrm>
            <a:off x="2643188" y="5000625"/>
            <a:ext cx="214312" cy="214313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80" name="Elipsa 79"/>
          <p:cNvSpPr/>
          <p:nvPr/>
        </p:nvSpPr>
        <p:spPr>
          <a:xfrm>
            <a:off x="2857500" y="5000625"/>
            <a:ext cx="214313" cy="214313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81" name="Elipsa 80"/>
          <p:cNvSpPr/>
          <p:nvPr/>
        </p:nvSpPr>
        <p:spPr>
          <a:xfrm>
            <a:off x="3071813" y="5000625"/>
            <a:ext cx="214312" cy="214313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82" name="Elipsa 81"/>
          <p:cNvSpPr/>
          <p:nvPr/>
        </p:nvSpPr>
        <p:spPr>
          <a:xfrm>
            <a:off x="3286125" y="5000625"/>
            <a:ext cx="214313" cy="214313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83" name="Elipsa 82"/>
          <p:cNvSpPr/>
          <p:nvPr/>
        </p:nvSpPr>
        <p:spPr>
          <a:xfrm>
            <a:off x="3500438" y="5000625"/>
            <a:ext cx="214312" cy="214313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84" name="Elipsa 83"/>
          <p:cNvSpPr/>
          <p:nvPr/>
        </p:nvSpPr>
        <p:spPr>
          <a:xfrm>
            <a:off x="3714750" y="5000625"/>
            <a:ext cx="214313" cy="214313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85" name="Elipsa 84"/>
          <p:cNvSpPr/>
          <p:nvPr/>
        </p:nvSpPr>
        <p:spPr>
          <a:xfrm>
            <a:off x="3929063" y="5000625"/>
            <a:ext cx="214312" cy="214313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86" name="Elipsa 85"/>
          <p:cNvSpPr/>
          <p:nvPr/>
        </p:nvSpPr>
        <p:spPr>
          <a:xfrm>
            <a:off x="4143375" y="5000625"/>
            <a:ext cx="214313" cy="214313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87" name="Elipsa 86"/>
          <p:cNvSpPr/>
          <p:nvPr/>
        </p:nvSpPr>
        <p:spPr>
          <a:xfrm>
            <a:off x="4357688" y="5000625"/>
            <a:ext cx="214312" cy="214313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88" name="Elipsa 87"/>
          <p:cNvSpPr/>
          <p:nvPr/>
        </p:nvSpPr>
        <p:spPr>
          <a:xfrm>
            <a:off x="214313" y="5214938"/>
            <a:ext cx="214312" cy="214312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89" name="Elipsa 88"/>
          <p:cNvSpPr/>
          <p:nvPr/>
        </p:nvSpPr>
        <p:spPr>
          <a:xfrm>
            <a:off x="428625" y="5214938"/>
            <a:ext cx="214313" cy="214312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90" name="Elipsa 89"/>
          <p:cNvSpPr/>
          <p:nvPr/>
        </p:nvSpPr>
        <p:spPr>
          <a:xfrm>
            <a:off x="642938" y="5214938"/>
            <a:ext cx="214312" cy="214312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91" name="Elipsa 90"/>
          <p:cNvSpPr/>
          <p:nvPr/>
        </p:nvSpPr>
        <p:spPr>
          <a:xfrm>
            <a:off x="857250" y="5214938"/>
            <a:ext cx="214313" cy="214312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92" name="Elipsa 91"/>
          <p:cNvSpPr/>
          <p:nvPr/>
        </p:nvSpPr>
        <p:spPr>
          <a:xfrm>
            <a:off x="1071563" y="5214938"/>
            <a:ext cx="214312" cy="214312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93" name="Elipsa 92"/>
          <p:cNvSpPr/>
          <p:nvPr/>
        </p:nvSpPr>
        <p:spPr>
          <a:xfrm>
            <a:off x="1285875" y="5214938"/>
            <a:ext cx="214313" cy="214312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94" name="Elipsa 93"/>
          <p:cNvSpPr/>
          <p:nvPr/>
        </p:nvSpPr>
        <p:spPr>
          <a:xfrm>
            <a:off x="1500188" y="5214938"/>
            <a:ext cx="214312" cy="214312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95" name="Elipsa 94"/>
          <p:cNvSpPr/>
          <p:nvPr/>
        </p:nvSpPr>
        <p:spPr>
          <a:xfrm>
            <a:off x="1714500" y="5214938"/>
            <a:ext cx="214313" cy="214312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96" name="Elipsa 95"/>
          <p:cNvSpPr/>
          <p:nvPr/>
        </p:nvSpPr>
        <p:spPr>
          <a:xfrm>
            <a:off x="1928813" y="5214938"/>
            <a:ext cx="214312" cy="214312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97" name="Elipsa 96"/>
          <p:cNvSpPr/>
          <p:nvPr/>
        </p:nvSpPr>
        <p:spPr>
          <a:xfrm>
            <a:off x="2143125" y="5214938"/>
            <a:ext cx="214313" cy="214312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98" name="Elipsa 97"/>
          <p:cNvSpPr/>
          <p:nvPr/>
        </p:nvSpPr>
        <p:spPr>
          <a:xfrm>
            <a:off x="2357438" y="5214938"/>
            <a:ext cx="214312" cy="214312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99" name="Elipsa 98"/>
          <p:cNvSpPr/>
          <p:nvPr/>
        </p:nvSpPr>
        <p:spPr>
          <a:xfrm>
            <a:off x="2571750" y="5214938"/>
            <a:ext cx="214313" cy="214312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100" name="Elipsa 99"/>
          <p:cNvSpPr/>
          <p:nvPr/>
        </p:nvSpPr>
        <p:spPr>
          <a:xfrm>
            <a:off x="2786063" y="5214938"/>
            <a:ext cx="214312" cy="214312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101" name="Elipsa 100"/>
          <p:cNvSpPr/>
          <p:nvPr/>
        </p:nvSpPr>
        <p:spPr>
          <a:xfrm>
            <a:off x="3000375" y="5214938"/>
            <a:ext cx="214313" cy="214312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102" name="Elipsa 101"/>
          <p:cNvSpPr/>
          <p:nvPr/>
        </p:nvSpPr>
        <p:spPr>
          <a:xfrm>
            <a:off x="3214688" y="5214938"/>
            <a:ext cx="214312" cy="214312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103" name="Elipsa 102"/>
          <p:cNvSpPr/>
          <p:nvPr/>
        </p:nvSpPr>
        <p:spPr>
          <a:xfrm>
            <a:off x="3429000" y="5214938"/>
            <a:ext cx="214313" cy="214312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104" name="Elipsa 103"/>
          <p:cNvSpPr/>
          <p:nvPr/>
        </p:nvSpPr>
        <p:spPr>
          <a:xfrm>
            <a:off x="3643313" y="5214938"/>
            <a:ext cx="214312" cy="214312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105" name="Elipsa 104"/>
          <p:cNvSpPr/>
          <p:nvPr/>
        </p:nvSpPr>
        <p:spPr>
          <a:xfrm>
            <a:off x="3857625" y="5214938"/>
            <a:ext cx="214313" cy="214312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106" name="Elipsa 105"/>
          <p:cNvSpPr/>
          <p:nvPr/>
        </p:nvSpPr>
        <p:spPr>
          <a:xfrm>
            <a:off x="4071938" y="5214938"/>
            <a:ext cx="214312" cy="214312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107" name="Elipsa 106"/>
          <p:cNvSpPr/>
          <p:nvPr/>
        </p:nvSpPr>
        <p:spPr>
          <a:xfrm>
            <a:off x="4286250" y="5214938"/>
            <a:ext cx="214313" cy="214312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cxnSp>
        <p:nvCxnSpPr>
          <p:cNvPr id="108" name="Łącznik prosty 107"/>
          <p:cNvCxnSpPr/>
          <p:nvPr/>
        </p:nvCxnSpPr>
        <p:spPr>
          <a:xfrm>
            <a:off x="500063" y="2786063"/>
            <a:ext cx="428625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Elipsa 108"/>
          <p:cNvSpPr/>
          <p:nvPr/>
        </p:nvSpPr>
        <p:spPr>
          <a:xfrm>
            <a:off x="642938" y="2714625"/>
            <a:ext cx="142875" cy="142875"/>
          </a:xfrm>
          <a:prstGeom prst="ellipse">
            <a:avLst/>
          </a:prstGeom>
          <a:solidFill>
            <a:srgbClr val="02AE0A"/>
          </a:solidFill>
          <a:ln>
            <a:solidFill>
              <a:srgbClr val="02AE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cxnSp>
        <p:nvCxnSpPr>
          <p:cNvPr id="110" name="Łącznik prosty 109"/>
          <p:cNvCxnSpPr/>
          <p:nvPr/>
        </p:nvCxnSpPr>
        <p:spPr>
          <a:xfrm>
            <a:off x="1357313" y="2786063"/>
            <a:ext cx="428625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Elipsa 110"/>
          <p:cNvSpPr/>
          <p:nvPr/>
        </p:nvSpPr>
        <p:spPr>
          <a:xfrm>
            <a:off x="1500188" y="2714625"/>
            <a:ext cx="142875" cy="142875"/>
          </a:xfrm>
          <a:prstGeom prst="ellipse">
            <a:avLst/>
          </a:prstGeom>
          <a:solidFill>
            <a:srgbClr val="02AE0A"/>
          </a:solidFill>
          <a:ln>
            <a:solidFill>
              <a:srgbClr val="02AE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cxnSp>
        <p:nvCxnSpPr>
          <p:cNvPr id="112" name="Łącznik prosty 111"/>
          <p:cNvCxnSpPr/>
          <p:nvPr/>
        </p:nvCxnSpPr>
        <p:spPr>
          <a:xfrm>
            <a:off x="2214563" y="2786063"/>
            <a:ext cx="428625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Elipsa 112"/>
          <p:cNvSpPr/>
          <p:nvPr/>
        </p:nvSpPr>
        <p:spPr>
          <a:xfrm>
            <a:off x="2357438" y="2714625"/>
            <a:ext cx="142875" cy="142875"/>
          </a:xfrm>
          <a:prstGeom prst="ellipse">
            <a:avLst/>
          </a:prstGeom>
          <a:solidFill>
            <a:srgbClr val="02AE0A"/>
          </a:solidFill>
          <a:ln>
            <a:solidFill>
              <a:srgbClr val="02AE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cxnSp>
        <p:nvCxnSpPr>
          <p:cNvPr id="114" name="Łącznik prosty 113"/>
          <p:cNvCxnSpPr/>
          <p:nvPr/>
        </p:nvCxnSpPr>
        <p:spPr>
          <a:xfrm>
            <a:off x="3000375" y="2786063"/>
            <a:ext cx="428625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Elipsa 114"/>
          <p:cNvSpPr/>
          <p:nvPr/>
        </p:nvSpPr>
        <p:spPr>
          <a:xfrm>
            <a:off x="3143250" y="2714625"/>
            <a:ext cx="142875" cy="142875"/>
          </a:xfrm>
          <a:prstGeom prst="ellipse">
            <a:avLst/>
          </a:prstGeom>
          <a:solidFill>
            <a:srgbClr val="02AE0A"/>
          </a:solidFill>
          <a:ln>
            <a:solidFill>
              <a:srgbClr val="02AE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cxnSp>
        <p:nvCxnSpPr>
          <p:cNvPr id="116" name="Łącznik prosty 115"/>
          <p:cNvCxnSpPr/>
          <p:nvPr/>
        </p:nvCxnSpPr>
        <p:spPr>
          <a:xfrm>
            <a:off x="3857625" y="2786063"/>
            <a:ext cx="428625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Elipsa 116"/>
          <p:cNvSpPr/>
          <p:nvPr/>
        </p:nvSpPr>
        <p:spPr>
          <a:xfrm>
            <a:off x="4000500" y="2714625"/>
            <a:ext cx="142875" cy="142875"/>
          </a:xfrm>
          <a:prstGeom prst="ellipse">
            <a:avLst/>
          </a:prstGeom>
          <a:solidFill>
            <a:srgbClr val="02AE0A"/>
          </a:solidFill>
          <a:ln>
            <a:solidFill>
              <a:srgbClr val="02AE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118" name="Elipsa 117"/>
          <p:cNvSpPr/>
          <p:nvPr/>
        </p:nvSpPr>
        <p:spPr>
          <a:xfrm>
            <a:off x="4500562" y="4357702"/>
            <a:ext cx="214312" cy="214312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119" name="Elipsa 118"/>
          <p:cNvSpPr/>
          <p:nvPr/>
        </p:nvSpPr>
        <p:spPr>
          <a:xfrm>
            <a:off x="4714874" y="4357702"/>
            <a:ext cx="214313" cy="214312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120" name="Elipsa 119"/>
          <p:cNvSpPr/>
          <p:nvPr/>
        </p:nvSpPr>
        <p:spPr>
          <a:xfrm>
            <a:off x="4929187" y="4357702"/>
            <a:ext cx="214312" cy="214312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121" name="Elipsa 120"/>
          <p:cNvSpPr/>
          <p:nvPr/>
        </p:nvSpPr>
        <p:spPr>
          <a:xfrm>
            <a:off x="5143499" y="4357702"/>
            <a:ext cx="214313" cy="214312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122" name="Elipsa 121"/>
          <p:cNvSpPr/>
          <p:nvPr/>
        </p:nvSpPr>
        <p:spPr>
          <a:xfrm>
            <a:off x="5357812" y="4357702"/>
            <a:ext cx="214312" cy="214312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123" name="Elipsa 122"/>
          <p:cNvSpPr/>
          <p:nvPr/>
        </p:nvSpPr>
        <p:spPr>
          <a:xfrm>
            <a:off x="5572124" y="4357702"/>
            <a:ext cx="214313" cy="214312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124" name="Elipsa 123"/>
          <p:cNvSpPr/>
          <p:nvPr/>
        </p:nvSpPr>
        <p:spPr>
          <a:xfrm>
            <a:off x="5786437" y="4357702"/>
            <a:ext cx="214312" cy="214312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125" name="Elipsa 124"/>
          <p:cNvSpPr/>
          <p:nvPr/>
        </p:nvSpPr>
        <p:spPr>
          <a:xfrm>
            <a:off x="6215062" y="4357702"/>
            <a:ext cx="214312" cy="214312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126" name="Elipsa 125"/>
          <p:cNvSpPr/>
          <p:nvPr/>
        </p:nvSpPr>
        <p:spPr>
          <a:xfrm>
            <a:off x="6429374" y="4357702"/>
            <a:ext cx="214313" cy="214312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127" name="Elipsa 126"/>
          <p:cNvSpPr/>
          <p:nvPr/>
        </p:nvSpPr>
        <p:spPr>
          <a:xfrm>
            <a:off x="6000749" y="4357702"/>
            <a:ext cx="214313" cy="214312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128" name="Elipsa 127"/>
          <p:cNvSpPr/>
          <p:nvPr/>
        </p:nvSpPr>
        <p:spPr>
          <a:xfrm>
            <a:off x="4571999" y="4572014"/>
            <a:ext cx="214313" cy="214313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129" name="Elipsa 128"/>
          <p:cNvSpPr/>
          <p:nvPr/>
        </p:nvSpPr>
        <p:spPr>
          <a:xfrm>
            <a:off x="4786312" y="4572014"/>
            <a:ext cx="214312" cy="214313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130" name="Elipsa 129"/>
          <p:cNvSpPr/>
          <p:nvPr/>
        </p:nvSpPr>
        <p:spPr>
          <a:xfrm>
            <a:off x="5000624" y="4572014"/>
            <a:ext cx="214313" cy="214313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131" name="Elipsa 130"/>
          <p:cNvSpPr/>
          <p:nvPr/>
        </p:nvSpPr>
        <p:spPr>
          <a:xfrm>
            <a:off x="5214937" y="4572014"/>
            <a:ext cx="214312" cy="214313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132" name="Elipsa 131"/>
          <p:cNvSpPr/>
          <p:nvPr/>
        </p:nvSpPr>
        <p:spPr>
          <a:xfrm>
            <a:off x="5429249" y="4572014"/>
            <a:ext cx="214313" cy="214313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133" name="Elipsa 132"/>
          <p:cNvSpPr/>
          <p:nvPr/>
        </p:nvSpPr>
        <p:spPr>
          <a:xfrm>
            <a:off x="5643562" y="4572014"/>
            <a:ext cx="214312" cy="214313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134" name="Elipsa 133"/>
          <p:cNvSpPr/>
          <p:nvPr/>
        </p:nvSpPr>
        <p:spPr>
          <a:xfrm>
            <a:off x="5857874" y="4572014"/>
            <a:ext cx="214313" cy="214313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135" name="Elipsa 134"/>
          <p:cNvSpPr/>
          <p:nvPr/>
        </p:nvSpPr>
        <p:spPr>
          <a:xfrm>
            <a:off x="6072187" y="4572014"/>
            <a:ext cx="214312" cy="214313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136" name="Elipsa 135"/>
          <p:cNvSpPr/>
          <p:nvPr/>
        </p:nvSpPr>
        <p:spPr>
          <a:xfrm>
            <a:off x="6286499" y="4572014"/>
            <a:ext cx="214313" cy="214313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137" name="Elipsa 136"/>
          <p:cNvSpPr/>
          <p:nvPr/>
        </p:nvSpPr>
        <p:spPr>
          <a:xfrm>
            <a:off x="6500812" y="4572014"/>
            <a:ext cx="214312" cy="214313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138" name="Elipsa 137"/>
          <p:cNvSpPr/>
          <p:nvPr/>
        </p:nvSpPr>
        <p:spPr>
          <a:xfrm>
            <a:off x="6643687" y="4357702"/>
            <a:ext cx="214312" cy="214312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139" name="Elipsa 138"/>
          <p:cNvSpPr/>
          <p:nvPr/>
        </p:nvSpPr>
        <p:spPr>
          <a:xfrm>
            <a:off x="6857999" y="4357702"/>
            <a:ext cx="214313" cy="214312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140" name="Elipsa 139"/>
          <p:cNvSpPr/>
          <p:nvPr/>
        </p:nvSpPr>
        <p:spPr>
          <a:xfrm>
            <a:off x="7072312" y="4357702"/>
            <a:ext cx="214312" cy="214312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141" name="Elipsa 140"/>
          <p:cNvSpPr/>
          <p:nvPr/>
        </p:nvSpPr>
        <p:spPr>
          <a:xfrm>
            <a:off x="7286624" y="4357702"/>
            <a:ext cx="214313" cy="214312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142" name="Elipsa 141"/>
          <p:cNvSpPr/>
          <p:nvPr/>
        </p:nvSpPr>
        <p:spPr>
          <a:xfrm>
            <a:off x="7500937" y="4357702"/>
            <a:ext cx="214312" cy="214312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143" name="Elipsa 142"/>
          <p:cNvSpPr/>
          <p:nvPr/>
        </p:nvSpPr>
        <p:spPr>
          <a:xfrm>
            <a:off x="7715249" y="4357702"/>
            <a:ext cx="214313" cy="214312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144" name="Elipsa 143"/>
          <p:cNvSpPr/>
          <p:nvPr/>
        </p:nvSpPr>
        <p:spPr>
          <a:xfrm>
            <a:off x="7929562" y="4357702"/>
            <a:ext cx="214312" cy="214312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145" name="Elipsa 144"/>
          <p:cNvSpPr/>
          <p:nvPr/>
        </p:nvSpPr>
        <p:spPr>
          <a:xfrm>
            <a:off x="8143874" y="4357702"/>
            <a:ext cx="214313" cy="214312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146" name="Elipsa 145"/>
          <p:cNvSpPr/>
          <p:nvPr/>
        </p:nvSpPr>
        <p:spPr>
          <a:xfrm>
            <a:off x="8358187" y="4357702"/>
            <a:ext cx="214312" cy="214312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147" name="Elipsa 146"/>
          <p:cNvSpPr/>
          <p:nvPr/>
        </p:nvSpPr>
        <p:spPr>
          <a:xfrm>
            <a:off x="8572499" y="4357702"/>
            <a:ext cx="214313" cy="214312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148" name="Elipsa 147"/>
          <p:cNvSpPr/>
          <p:nvPr/>
        </p:nvSpPr>
        <p:spPr>
          <a:xfrm>
            <a:off x="6715124" y="4572014"/>
            <a:ext cx="214313" cy="214313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149" name="Elipsa 148"/>
          <p:cNvSpPr/>
          <p:nvPr/>
        </p:nvSpPr>
        <p:spPr>
          <a:xfrm>
            <a:off x="6929437" y="4572014"/>
            <a:ext cx="214312" cy="214313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150" name="Elipsa 149"/>
          <p:cNvSpPr/>
          <p:nvPr/>
        </p:nvSpPr>
        <p:spPr>
          <a:xfrm>
            <a:off x="7143749" y="4572014"/>
            <a:ext cx="214313" cy="214313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151" name="Elipsa 150"/>
          <p:cNvSpPr/>
          <p:nvPr/>
        </p:nvSpPr>
        <p:spPr>
          <a:xfrm>
            <a:off x="7358062" y="4572014"/>
            <a:ext cx="214312" cy="214313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152" name="Elipsa 151"/>
          <p:cNvSpPr/>
          <p:nvPr/>
        </p:nvSpPr>
        <p:spPr>
          <a:xfrm>
            <a:off x="7572374" y="4572014"/>
            <a:ext cx="214313" cy="214313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153" name="Elipsa 152"/>
          <p:cNvSpPr/>
          <p:nvPr/>
        </p:nvSpPr>
        <p:spPr>
          <a:xfrm>
            <a:off x="7786687" y="4572014"/>
            <a:ext cx="214312" cy="214313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154" name="Elipsa 153"/>
          <p:cNvSpPr/>
          <p:nvPr/>
        </p:nvSpPr>
        <p:spPr>
          <a:xfrm>
            <a:off x="8000999" y="4572014"/>
            <a:ext cx="214313" cy="214313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155" name="Elipsa 154"/>
          <p:cNvSpPr/>
          <p:nvPr/>
        </p:nvSpPr>
        <p:spPr>
          <a:xfrm>
            <a:off x="8215312" y="4572014"/>
            <a:ext cx="214312" cy="214313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156" name="Elipsa 155"/>
          <p:cNvSpPr/>
          <p:nvPr/>
        </p:nvSpPr>
        <p:spPr>
          <a:xfrm>
            <a:off x="8429624" y="4572014"/>
            <a:ext cx="214313" cy="214313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157" name="Elipsa 156"/>
          <p:cNvSpPr/>
          <p:nvPr/>
        </p:nvSpPr>
        <p:spPr>
          <a:xfrm>
            <a:off x="8643937" y="4572014"/>
            <a:ext cx="214312" cy="214313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158" name="Elipsa 157"/>
          <p:cNvSpPr/>
          <p:nvPr/>
        </p:nvSpPr>
        <p:spPr>
          <a:xfrm>
            <a:off x="4500562" y="4786327"/>
            <a:ext cx="214312" cy="214312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159" name="Elipsa 158"/>
          <p:cNvSpPr/>
          <p:nvPr/>
        </p:nvSpPr>
        <p:spPr>
          <a:xfrm>
            <a:off x="4714874" y="4786327"/>
            <a:ext cx="214313" cy="214312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160" name="Elipsa 159"/>
          <p:cNvSpPr/>
          <p:nvPr/>
        </p:nvSpPr>
        <p:spPr>
          <a:xfrm>
            <a:off x="4929187" y="4786327"/>
            <a:ext cx="214312" cy="214312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161" name="Elipsa 160"/>
          <p:cNvSpPr/>
          <p:nvPr/>
        </p:nvSpPr>
        <p:spPr>
          <a:xfrm>
            <a:off x="5143499" y="4786327"/>
            <a:ext cx="214313" cy="214312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162" name="Elipsa 161"/>
          <p:cNvSpPr/>
          <p:nvPr/>
        </p:nvSpPr>
        <p:spPr>
          <a:xfrm>
            <a:off x="5357812" y="4786327"/>
            <a:ext cx="214312" cy="214312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163" name="Elipsa 162"/>
          <p:cNvSpPr/>
          <p:nvPr/>
        </p:nvSpPr>
        <p:spPr>
          <a:xfrm>
            <a:off x="5572124" y="4786327"/>
            <a:ext cx="214313" cy="214312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164" name="Elipsa 163"/>
          <p:cNvSpPr/>
          <p:nvPr/>
        </p:nvSpPr>
        <p:spPr>
          <a:xfrm>
            <a:off x="5786437" y="4786327"/>
            <a:ext cx="214312" cy="214312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165" name="Elipsa 164"/>
          <p:cNvSpPr/>
          <p:nvPr/>
        </p:nvSpPr>
        <p:spPr>
          <a:xfrm>
            <a:off x="6000749" y="4786327"/>
            <a:ext cx="214313" cy="214312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166" name="Elipsa 165"/>
          <p:cNvSpPr/>
          <p:nvPr/>
        </p:nvSpPr>
        <p:spPr>
          <a:xfrm>
            <a:off x="6215062" y="4786327"/>
            <a:ext cx="214312" cy="214312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167" name="Elipsa 166"/>
          <p:cNvSpPr/>
          <p:nvPr/>
        </p:nvSpPr>
        <p:spPr>
          <a:xfrm>
            <a:off x="6429374" y="4786327"/>
            <a:ext cx="214313" cy="214312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168" name="Elipsa 167"/>
          <p:cNvSpPr/>
          <p:nvPr/>
        </p:nvSpPr>
        <p:spPr>
          <a:xfrm>
            <a:off x="4571999" y="5000639"/>
            <a:ext cx="214313" cy="214313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169" name="Elipsa 168"/>
          <p:cNvSpPr/>
          <p:nvPr/>
        </p:nvSpPr>
        <p:spPr>
          <a:xfrm>
            <a:off x="4786312" y="5000639"/>
            <a:ext cx="214312" cy="214313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170" name="Elipsa 169"/>
          <p:cNvSpPr/>
          <p:nvPr/>
        </p:nvSpPr>
        <p:spPr>
          <a:xfrm>
            <a:off x="5000624" y="5000639"/>
            <a:ext cx="214313" cy="214313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171" name="Elipsa 170"/>
          <p:cNvSpPr/>
          <p:nvPr/>
        </p:nvSpPr>
        <p:spPr>
          <a:xfrm>
            <a:off x="5214937" y="5000639"/>
            <a:ext cx="214312" cy="214313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172" name="Elipsa 171"/>
          <p:cNvSpPr/>
          <p:nvPr/>
        </p:nvSpPr>
        <p:spPr>
          <a:xfrm>
            <a:off x="5429249" y="5000639"/>
            <a:ext cx="214313" cy="214313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173" name="Elipsa 172"/>
          <p:cNvSpPr/>
          <p:nvPr/>
        </p:nvSpPr>
        <p:spPr>
          <a:xfrm>
            <a:off x="5643562" y="5000639"/>
            <a:ext cx="214312" cy="214313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174" name="Elipsa 173"/>
          <p:cNvSpPr/>
          <p:nvPr/>
        </p:nvSpPr>
        <p:spPr>
          <a:xfrm>
            <a:off x="5857874" y="5000639"/>
            <a:ext cx="214313" cy="214313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175" name="Elipsa 174"/>
          <p:cNvSpPr/>
          <p:nvPr/>
        </p:nvSpPr>
        <p:spPr>
          <a:xfrm>
            <a:off x="6072187" y="5000639"/>
            <a:ext cx="214312" cy="214313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176" name="Elipsa 175"/>
          <p:cNvSpPr/>
          <p:nvPr/>
        </p:nvSpPr>
        <p:spPr>
          <a:xfrm>
            <a:off x="6286499" y="5000639"/>
            <a:ext cx="214313" cy="214313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177" name="Elipsa 176"/>
          <p:cNvSpPr/>
          <p:nvPr/>
        </p:nvSpPr>
        <p:spPr>
          <a:xfrm>
            <a:off x="6500812" y="5000639"/>
            <a:ext cx="214312" cy="214313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178" name="Elipsa 177"/>
          <p:cNvSpPr/>
          <p:nvPr/>
        </p:nvSpPr>
        <p:spPr>
          <a:xfrm>
            <a:off x="6643687" y="4786327"/>
            <a:ext cx="214312" cy="214312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179" name="Elipsa 178"/>
          <p:cNvSpPr/>
          <p:nvPr/>
        </p:nvSpPr>
        <p:spPr>
          <a:xfrm>
            <a:off x="6857999" y="4786327"/>
            <a:ext cx="214313" cy="214312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180" name="Elipsa 179"/>
          <p:cNvSpPr/>
          <p:nvPr/>
        </p:nvSpPr>
        <p:spPr>
          <a:xfrm>
            <a:off x="7072312" y="4786327"/>
            <a:ext cx="214312" cy="214312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181" name="Elipsa 180"/>
          <p:cNvSpPr/>
          <p:nvPr/>
        </p:nvSpPr>
        <p:spPr>
          <a:xfrm>
            <a:off x="7286624" y="4786327"/>
            <a:ext cx="214313" cy="214312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182" name="Elipsa 181"/>
          <p:cNvSpPr/>
          <p:nvPr/>
        </p:nvSpPr>
        <p:spPr>
          <a:xfrm>
            <a:off x="7500937" y="4786327"/>
            <a:ext cx="214312" cy="214312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183" name="Elipsa 182"/>
          <p:cNvSpPr/>
          <p:nvPr/>
        </p:nvSpPr>
        <p:spPr>
          <a:xfrm>
            <a:off x="7715249" y="4786327"/>
            <a:ext cx="214313" cy="214312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184" name="Elipsa 183"/>
          <p:cNvSpPr/>
          <p:nvPr/>
        </p:nvSpPr>
        <p:spPr>
          <a:xfrm>
            <a:off x="7929562" y="4786327"/>
            <a:ext cx="214312" cy="214312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185" name="Elipsa 184"/>
          <p:cNvSpPr/>
          <p:nvPr/>
        </p:nvSpPr>
        <p:spPr>
          <a:xfrm>
            <a:off x="8143874" y="4786327"/>
            <a:ext cx="214313" cy="214312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186" name="Elipsa 185"/>
          <p:cNvSpPr/>
          <p:nvPr/>
        </p:nvSpPr>
        <p:spPr>
          <a:xfrm>
            <a:off x="8358187" y="4786327"/>
            <a:ext cx="214312" cy="214312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187" name="Elipsa 186"/>
          <p:cNvSpPr/>
          <p:nvPr/>
        </p:nvSpPr>
        <p:spPr>
          <a:xfrm>
            <a:off x="8572499" y="4786327"/>
            <a:ext cx="214313" cy="214312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188" name="Elipsa 187"/>
          <p:cNvSpPr/>
          <p:nvPr/>
        </p:nvSpPr>
        <p:spPr>
          <a:xfrm>
            <a:off x="6715124" y="5000639"/>
            <a:ext cx="214313" cy="214313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189" name="Elipsa 188"/>
          <p:cNvSpPr/>
          <p:nvPr/>
        </p:nvSpPr>
        <p:spPr>
          <a:xfrm>
            <a:off x="6929437" y="5000639"/>
            <a:ext cx="214312" cy="214313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190" name="Elipsa 189"/>
          <p:cNvSpPr/>
          <p:nvPr/>
        </p:nvSpPr>
        <p:spPr>
          <a:xfrm>
            <a:off x="7143749" y="5000639"/>
            <a:ext cx="214313" cy="214313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191" name="Elipsa 190"/>
          <p:cNvSpPr/>
          <p:nvPr/>
        </p:nvSpPr>
        <p:spPr>
          <a:xfrm>
            <a:off x="7358062" y="5000639"/>
            <a:ext cx="214312" cy="214313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192" name="Elipsa 191"/>
          <p:cNvSpPr/>
          <p:nvPr/>
        </p:nvSpPr>
        <p:spPr>
          <a:xfrm>
            <a:off x="7572374" y="5000639"/>
            <a:ext cx="214313" cy="214313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193" name="Elipsa 192"/>
          <p:cNvSpPr/>
          <p:nvPr/>
        </p:nvSpPr>
        <p:spPr>
          <a:xfrm>
            <a:off x="7786687" y="5000639"/>
            <a:ext cx="214312" cy="214313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194" name="Elipsa 193"/>
          <p:cNvSpPr/>
          <p:nvPr/>
        </p:nvSpPr>
        <p:spPr>
          <a:xfrm>
            <a:off x="8000999" y="5000639"/>
            <a:ext cx="214313" cy="214313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195" name="Elipsa 194"/>
          <p:cNvSpPr/>
          <p:nvPr/>
        </p:nvSpPr>
        <p:spPr>
          <a:xfrm>
            <a:off x="8215312" y="5000639"/>
            <a:ext cx="214312" cy="214313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196" name="Elipsa 195"/>
          <p:cNvSpPr/>
          <p:nvPr/>
        </p:nvSpPr>
        <p:spPr>
          <a:xfrm>
            <a:off x="8429624" y="5000639"/>
            <a:ext cx="214313" cy="214313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197" name="Elipsa 196"/>
          <p:cNvSpPr/>
          <p:nvPr/>
        </p:nvSpPr>
        <p:spPr>
          <a:xfrm>
            <a:off x="8643937" y="5000639"/>
            <a:ext cx="214312" cy="214313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198" name="Elipsa 197"/>
          <p:cNvSpPr/>
          <p:nvPr/>
        </p:nvSpPr>
        <p:spPr>
          <a:xfrm>
            <a:off x="4500562" y="5214952"/>
            <a:ext cx="214312" cy="214312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199" name="Elipsa 198"/>
          <p:cNvSpPr/>
          <p:nvPr/>
        </p:nvSpPr>
        <p:spPr>
          <a:xfrm>
            <a:off x="4714874" y="5214952"/>
            <a:ext cx="214313" cy="214312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200" name="Elipsa 199"/>
          <p:cNvSpPr/>
          <p:nvPr/>
        </p:nvSpPr>
        <p:spPr>
          <a:xfrm>
            <a:off x="4929187" y="5214952"/>
            <a:ext cx="214312" cy="214312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201" name="Elipsa 200"/>
          <p:cNvSpPr/>
          <p:nvPr/>
        </p:nvSpPr>
        <p:spPr>
          <a:xfrm>
            <a:off x="5143499" y="5214952"/>
            <a:ext cx="214313" cy="214312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202" name="Elipsa 201"/>
          <p:cNvSpPr/>
          <p:nvPr/>
        </p:nvSpPr>
        <p:spPr>
          <a:xfrm>
            <a:off x="5357812" y="5214952"/>
            <a:ext cx="214312" cy="214312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203" name="Elipsa 202"/>
          <p:cNvSpPr/>
          <p:nvPr/>
        </p:nvSpPr>
        <p:spPr>
          <a:xfrm>
            <a:off x="5572124" y="5214952"/>
            <a:ext cx="214313" cy="214312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204" name="Elipsa 203"/>
          <p:cNvSpPr/>
          <p:nvPr/>
        </p:nvSpPr>
        <p:spPr>
          <a:xfrm>
            <a:off x="5786437" y="5214952"/>
            <a:ext cx="214312" cy="214312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205" name="Elipsa 204"/>
          <p:cNvSpPr/>
          <p:nvPr/>
        </p:nvSpPr>
        <p:spPr>
          <a:xfrm>
            <a:off x="6000749" y="5214952"/>
            <a:ext cx="214313" cy="214312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206" name="Elipsa 205"/>
          <p:cNvSpPr/>
          <p:nvPr/>
        </p:nvSpPr>
        <p:spPr>
          <a:xfrm>
            <a:off x="6215062" y="5214952"/>
            <a:ext cx="214312" cy="214312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207" name="Elipsa 206"/>
          <p:cNvSpPr/>
          <p:nvPr/>
        </p:nvSpPr>
        <p:spPr>
          <a:xfrm>
            <a:off x="6429374" y="5214952"/>
            <a:ext cx="214313" cy="214312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208" name="Elipsa 207"/>
          <p:cNvSpPr/>
          <p:nvPr/>
        </p:nvSpPr>
        <p:spPr>
          <a:xfrm>
            <a:off x="6643687" y="5214952"/>
            <a:ext cx="214312" cy="214312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209" name="Elipsa 208"/>
          <p:cNvSpPr/>
          <p:nvPr/>
        </p:nvSpPr>
        <p:spPr>
          <a:xfrm>
            <a:off x="6857999" y="5214952"/>
            <a:ext cx="214313" cy="214312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210" name="Elipsa 209"/>
          <p:cNvSpPr/>
          <p:nvPr/>
        </p:nvSpPr>
        <p:spPr>
          <a:xfrm>
            <a:off x="7072312" y="5214952"/>
            <a:ext cx="214312" cy="214312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211" name="Elipsa 210"/>
          <p:cNvSpPr/>
          <p:nvPr/>
        </p:nvSpPr>
        <p:spPr>
          <a:xfrm>
            <a:off x="7286624" y="5214952"/>
            <a:ext cx="214313" cy="214312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212" name="Elipsa 211"/>
          <p:cNvSpPr/>
          <p:nvPr/>
        </p:nvSpPr>
        <p:spPr>
          <a:xfrm>
            <a:off x="7500937" y="5214952"/>
            <a:ext cx="214312" cy="214312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213" name="Elipsa 212"/>
          <p:cNvSpPr/>
          <p:nvPr/>
        </p:nvSpPr>
        <p:spPr>
          <a:xfrm>
            <a:off x="7715249" y="5214952"/>
            <a:ext cx="214313" cy="214312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214" name="Elipsa 213"/>
          <p:cNvSpPr/>
          <p:nvPr/>
        </p:nvSpPr>
        <p:spPr>
          <a:xfrm>
            <a:off x="7929562" y="5214952"/>
            <a:ext cx="214312" cy="214312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215" name="Elipsa 214"/>
          <p:cNvSpPr/>
          <p:nvPr/>
        </p:nvSpPr>
        <p:spPr>
          <a:xfrm>
            <a:off x="8143874" y="5214952"/>
            <a:ext cx="214313" cy="214312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216" name="Elipsa 215"/>
          <p:cNvSpPr/>
          <p:nvPr/>
        </p:nvSpPr>
        <p:spPr>
          <a:xfrm>
            <a:off x="8358187" y="5214952"/>
            <a:ext cx="214312" cy="214312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217" name="Elipsa 216"/>
          <p:cNvSpPr/>
          <p:nvPr/>
        </p:nvSpPr>
        <p:spPr>
          <a:xfrm>
            <a:off x="8572499" y="5214952"/>
            <a:ext cx="214313" cy="214312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cxnSp>
        <p:nvCxnSpPr>
          <p:cNvPr id="218" name="Łącznik prosty 217"/>
          <p:cNvCxnSpPr/>
          <p:nvPr/>
        </p:nvCxnSpPr>
        <p:spPr>
          <a:xfrm>
            <a:off x="4857752" y="4143381"/>
            <a:ext cx="428625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9" name="Elipsa 218"/>
          <p:cNvSpPr/>
          <p:nvPr/>
        </p:nvSpPr>
        <p:spPr>
          <a:xfrm>
            <a:off x="5000627" y="4071943"/>
            <a:ext cx="142875" cy="142875"/>
          </a:xfrm>
          <a:prstGeom prst="ellipse">
            <a:avLst/>
          </a:prstGeom>
          <a:noFill/>
          <a:ln>
            <a:solidFill>
              <a:srgbClr val="02AE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cxnSp>
        <p:nvCxnSpPr>
          <p:cNvPr id="220" name="Łącznik prosty 219"/>
          <p:cNvCxnSpPr/>
          <p:nvPr/>
        </p:nvCxnSpPr>
        <p:spPr>
          <a:xfrm>
            <a:off x="5715002" y="4143381"/>
            <a:ext cx="428625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1" name="Elipsa 220"/>
          <p:cNvSpPr/>
          <p:nvPr/>
        </p:nvSpPr>
        <p:spPr>
          <a:xfrm>
            <a:off x="5857877" y="4071943"/>
            <a:ext cx="142875" cy="142875"/>
          </a:xfrm>
          <a:prstGeom prst="ellipse">
            <a:avLst/>
          </a:prstGeom>
          <a:noFill/>
          <a:ln>
            <a:solidFill>
              <a:srgbClr val="02AE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cxnSp>
        <p:nvCxnSpPr>
          <p:cNvPr id="222" name="Łącznik prosty 221"/>
          <p:cNvCxnSpPr/>
          <p:nvPr/>
        </p:nvCxnSpPr>
        <p:spPr>
          <a:xfrm>
            <a:off x="6572252" y="4143381"/>
            <a:ext cx="428625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3" name="Elipsa 222"/>
          <p:cNvSpPr/>
          <p:nvPr/>
        </p:nvSpPr>
        <p:spPr>
          <a:xfrm>
            <a:off x="6715127" y="4071943"/>
            <a:ext cx="142875" cy="142875"/>
          </a:xfrm>
          <a:prstGeom prst="ellipse">
            <a:avLst/>
          </a:prstGeom>
          <a:noFill/>
          <a:ln>
            <a:solidFill>
              <a:srgbClr val="02AE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cxnSp>
        <p:nvCxnSpPr>
          <p:cNvPr id="224" name="Łącznik prosty 223"/>
          <p:cNvCxnSpPr/>
          <p:nvPr/>
        </p:nvCxnSpPr>
        <p:spPr>
          <a:xfrm>
            <a:off x="7358064" y="4143381"/>
            <a:ext cx="428625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" name="Elipsa 224"/>
          <p:cNvSpPr/>
          <p:nvPr/>
        </p:nvSpPr>
        <p:spPr>
          <a:xfrm>
            <a:off x="7500939" y="4071943"/>
            <a:ext cx="142875" cy="142875"/>
          </a:xfrm>
          <a:prstGeom prst="ellipse">
            <a:avLst/>
          </a:prstGeom>
          <a:noFill/>
          <a:ln>
            <a:solidFill>
              <a:srgbClr val="02AE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cxnSp>
        <p:nvCxnSpPr>
          <p:cNvPr id="226" name="Łącznik prosty 225"/>
          <p:cNvCxnSpPr/>
          <p:nvPr/>
        </p:nvCxnSpPr>
        <p:spPr>
          <a:xfrm>
            <a:off x="8215314" y="4143381"/>
            <a:ext cx="428625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7" name="Elipsa 226"/>
          <p:cNvSpPr/>
          <p:nvPr/>
        </p:nvSpPr>
        <p:spPr>
          <a:xfrm>
            <a:off x="8358189" y="4071943"/>
            <a:ext cx="142875" cy="142875"/>
          </a:xfrm>
          <a:prstGeom prst="ellipse">
            <a:avLst/>
          </a:prstGeom>
          <a:noFill/>
          <a:ln>
            <a:solidFill>
              <a:srgbClr val="02AE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cxnSp>
        <p:nvCxnSpPr>
          <p:cNvPr id="229" name="Łącznik prosty 228"/>
          <p:cNvCxnSpPr/>
          <p:nvPr/>
        </p:nvCxnSpPr>
        <p:spPr>
          <a:xfrm rot="5400000">
            <a:off x="1964513" y="3536157"/>
            <a:ext cx="5072098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0" name="pole tekstowe 62"/>
          <p:cNvSpPr txBox="1">
            <a:spLocks noChangeArrowheads="1"/>
          </p:cNvSpPr>
          <p:nvPr/>
        </p:nvSpPr>
        <p:spPr bwMode="auto">
          <a:xfrm>
            <a:off x="2428860" y="714356"/>
            <a:ext cx="117429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 sz="3600" dirty="0" smtClean="0">
                <a:latin typeface="Calibri" pitchFamily="34" charset="0"/>
              </a:rPr>
              <a:t>Typ</a:t>
            </a:r>
            <a:r>
              <a:rPr lang="pl-PL" sz="3600" i="1" dirty="0" smtClean="0">
                <a:latin typeface="Calibri" pitchFamily="34" charset="0"/>
              </a:rPr>
              <a:t> n</a:t>
            </a:r>
            <a:endParaRPr lang="pl-PL" sz="3600" dirty="0">
              <a:latin typeface="Calibri" pitchFamily="34" charset="0"/>
            </a:endParaRPr>
          </a:p>
        </p:txBody>
      </p:sp>
      <p:sp>
        <p:nvSpPr>
          <p:cNvPr id="231" name="pole tekstowe 62"/>
          <p:cNvSpPr txBox="1">
            <a:spLocks noChangeArrowheads="1"/>
          </p:cNvSpPr>
          <p:nvPr/>
        </p:nvSpPr>
        <p:spPr bwMode="auto">
          <a:xfrm>
            <a:off x="6178079" y="710967"/>
            <a:ext cx="118000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 sz="3600" dirty="0" smtClean="0">
                <a:latin typeface="Calibri" pitchFamily="34" charset="0"/>
              </a:rPr>
              <a:t>Typ</a:t>
            </a:r>
            <a:r>
              <a:rPr lang="pl-PL" sz="3600" i="1" dirty="0" smtClean="0">
                <a:latin typeface="Calibri" pitchFamily="34" charset="0"/>
              </a:rPr>
              <a:t> p</a:t>
            </a:r>
            <a:endParaRPr lang="pl-PL" sz="36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0 L 0.00452 -0.0532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" y="-2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0 L 0.00521 -0.05324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" y="-27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0 L 0.00608 -0.0636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" y="-32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0 L -0.00121 -0.0636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" y="-32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0 L -0.00052 -0.05324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4.07407E-6 L 0.00452 -0.04584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" y="-23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4.07407E-6 L 0.00521 -0.04584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" y="-23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4.07407E-6 L 0.00591 -0.04584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" y="-23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4.07407E-6 L -0.00121 -0.04584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" y="-23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4.07407E-6 L -0.00052 -0.04584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" grpId="0" animBg="1"/>
      <p:bldP spid="111" grpId="0" animBg="1"/>
      <p:bldP spid="113" grpId="0" animBg="1"/>
      <p:bldP spid="115" grpId="0" animBg="1"/>
      <p:bldP spid="117" grpId="0" animBg="1"/>
      <p:bldP spid="120" grpId="0" animBg="1"/>
      <p:bldP spid="124" grpId="0" animBg="1"/>
      <p:bldP spid="138" grpId="0" animBg="1"/>
      <p:bldP spid="142" grpId="0" animBg="1"/>
      <p:bldP spid="14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Łącznik prosty ze strzałką 5"/>
          <p:cNvCxnSpPr/>
          <p:nvPr/>
        </p:nvCxnSpPr>
        <p:spPr>
          <a:xfrm rot="5400000" flipH="1" flipV="1">
            <a:off x="-2536031" y="3036094"/>
            <a:ext cx="5500688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pole tekstowe 62"/>
          <p:cNvSpPr txBox="1">
            <a:spLocks noChangeArrowheads="1"/>
          </p:cNvSpPr>
          <p:nvPr/>
        </p:nvSpPr>
        <p:spPr bwMode="auto">
          <a:xfrm>
            <a:off x="160338" y="214313"/>
            <a:ext cx="41116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 sz="3600" i="1" dirty="0">
                <a:latin typeface="Calibri" pitchFamily="34" charset="0"/>
              </a:rPr>
              <a:t>E</a:t>
            </a:r>
            <a:endParaRPr lang="pl-PL" sz="3600" dirty="0">
              <a:latin typeface="Calibri" pitchFamily="34" charset="0"/>
            </a:endParaRPr>
          </a:p>
        </p:txBody>
      </p:sp>
      <p:cxnSp>
        <p:nvCxnSpPr>
          <p:cNvPr id="229" name="Łącznik prosty 228"/>
          <p:cNvCxnSpPr/>
          <p:nvPr/>
        </p:nvCxnSpPr>
        <p:spPr>
          <a:xfrm rot="5400000">
            <a:off x="1964513" y="3536157"/>
            <a:ext cx="5072098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0" name="pole tekstowe 62"/>
          <p:cNvSpPr txBox="1">
            <a:spLocks noChangeArrowheads="1"/>
          </p:cNvSpPr>
          <p:nvPr/>
        </p:nvSpPr>
        <p:spPr bwMode="auto">
          <a:xfrm>
            <a:off x="2428860" y="714356"/>
            <a:ext cx="117429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 sz="3600" dirty="0" smtClean="0">
                <a:latin typeface="Calibri" pitchFamily="34" charset="0"/>
              </a:rPr>
              <a:t>Typ</a:t>
            </a:r>
            <a:r>
              <a:rPr lang="pl-PL" sz="3600" i="1" dirty="0" smtClean="0">
                <a:latin typeface="Calibri" pitchFamily="34" charset="0"/>
              </a:rPr>
              <a:t> n</a:t>
            </a:r>
            <a:endParaRPr lang="pl-PL" sz="3600" dirty="0">
              <a:latin typeface="Calibri" pitchFamily="34" charset="0"/>
            </a:endParaRPr>
          </a:p>
        </p:txBody>
      </p:sp>
      <p:sp>
        <p:nvSpPr>
          <p:cNvPr id="231" name="pole tekstowe 62"/>
          <p:cNvSpPr txBox="1">
            <a:spLocks noChangeArrowheads="1"/>
          </p:cNvSpPr>
          <p:nvPr/>
        </p:nvSpPr>
        <p:spPr bwMode="auto">
          <a:xfrm>
            <a:off x="5929322" y="710967"/>
            <a:ext cx="118000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 sz="3600" dirty="0" smtClean="0">
                <a:latin typeface="Calibri" pitchFamily="34" charset="0"/>
              </a:rPr>
              <a:t>Typ</a:t>
            </a:r>
            <a:r>
              <a:rPr lang="pl-PL" sz="3600" i="1" dirty="0" smtClean="0">
                <a:latin typeface="Calibri" pitchFamily="34" charset="0"/>
              </a:rPr>
              <a:t> p</a:t>
            </a:r>
            <a:endParaRPr lang="pl-PL" sz="3600" dirty="0">
              <a:latin typeface="Calibri" pitchFamily="34" charset="0"/>
            </a:endParaRPr>
          </a:p>
        </p:txBody>
      </p:sp>
      <p:sp>
        <p:nvSpPr>
          <p:cNvPr id="239" name="pole tekstowe 62"/>
          <p:cNvSpPr txBox="1">
            <a:spLocks noChangeArrowheads="1"/>
          </p:cNvSpPr>
          <p:nvPr/>
        </p:nvSpPr>
        <p:spPr bwMode="auto">
          <a:xfrm>
            <a:off x="214282" y="2714620"/>
            <a:ext cx="696024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 sz="8000" dirty="0">
                <a:latin typeface="Calibri" pitchFamily="34" charset="0"/>
              </a:rPr>
              <a:t>+</a:t>
            </a:r>
          </a:p>
        </p:txBody>
      </p:sp>
      <p:sp>
        <p:nvSpPr>
          <p:cNvPr id="240" name="pole tekstowe 62"/>
          <p:cNvSpPr txBox="1">
            <a:spLocks noChangeArrowheads="1"/>
          </p:cNvSpPr>
          <p:nvPr/>
        </p:nvSpPr>
        <p:spPr bwMode="auto">
          <a:xfrm>
            <a:off x="8429652" y="3071810"/>
            <a:ext cx="498855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 sz="8000" dirty="0">
                <a:latin typeface="Calibri" pitchFamily="34" charset="0"/>
              </a:rPr>
              <a:t>-</a:t>
            </a:r>
          </a:p>
        </p:txBody>
      </p:sp>
      <p:grpSp>
        <p:nvGrpSpPr>
          <p:cNvPr id="2" name="Grupa 245"/>
          <p:cNvGrpSpPr/>
          <p:nvPr/>
        </p:nvGrpSpPr>
        <p:grpSpPr>
          <a:xfrm>
            <a:off x="1643042" y="2643182"/>
            <a:ext cx="285752" cy="285752"/>
            <a:chOff x="1000100" y="3071810"/>
            <a:chExt cx="285752" cy="285752"/>
          </a:xfrm>
        </p:grpSpPr>
        <p:sp>
          <p:nvSpPr>
            <p:cNvPr id="241" name="Elipsa 240"/>
            <p:cNvSpPr/>
            <p:nvPr/>
          </p:nvSpPr>
          <p:spPr>
            <a:xfrm>
              <a:off x="1000100" y="3071810"/>
              <a:ext cx="285752" cy="285752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cxnSp>
          <p:nvCxnSpPr>
            <p:cNvPr id="245" name="Łącznik prosty 244"/>
            <p:cNvCxnSpPr/>
            <p:nvPr/>
          </p:nvCxnSpPr>
          <p:spPr>
            <a:xfrm>
              <a:off x="1071538" y="3214686"/>
              <a:ext cx="142876" cy="1588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upa 261"/>
          <p:cNvGrpSpPr/>
          <p:nvPr/>
        </p:nvGrpSpPr>
        <p:grpSpPr>
          <a:xfrm>
            <a:off x="7429520" y="2643182"/>
            <a:ext cx="285752" cy="285752"/>
            <a:chOff x="1643042" y="3071810"/>
            <a:chExt cx="285752" cy="285752"/>
          </a:xfrm>
        </p:grpSpPr>
        <p:grpSp>
          <p:nvGrpSpPr>
            <p:cNvPr id="4" name="Grupa 246"/>
            <p:cNvGrpSpPr/>
            <p:nvPr/>
          </p:nvGrpSpPr>
          <p:grpSpPr>
            <a:xfrm>
              <a:off x="1643042" y="3071810"/>
              <a:ext cx="285752" cy="285752"/>
              <a:chOff x="1000100" y="3071810"/>
              <a:chExt cx="285752" cy="285752"/>
            </a:xfrm>
          </p:grpSpPr>
          <p:sp>
            <p:nvSpPr>
              <p:cNvPr id="248" name="Elipsa 247"/>
              <p:cNvSpPr/>
              <p:nvPr/>
            </p:nvSpPr>
            <p:spPr>
              <a:xfrm>
                <a:off x="1000100" y="3071810"/>
                <a:ext cx="285752" cy="285752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cxnSp>
            <p:nvCxnSpPr>
              <p:cNvPr id="249" name="Łącznik prosty 248"/>
              <p:cNvCxnSpPr/>
              <p:nvPr/>
            </p:nvCxnSpPr>
            <p:spPr>
              <a:xfrm>
                <a:off x="1071538" y="3214686"/>
                <a:ext cx="142876" cy="1588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56" name="Łącznik prosty 255"/>
            <p:cNvCxnSpPr/>
            <p:nvPr/>
          </p:nvCxnSpPr>
          <p:spPr>
            <a:xfrm rot="5400000">
              <a:off x="1715274" y="3213892"/>
              <a:ext cx="142876" cy="1588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upa 262"/>
          <p:cNvGrpSpPr/>
          <p:nvPr/>
        </p:nvGrpSpPr>
        <p:grpSpPr>
          <a:xfrm>
            <a:off x="1285852" y="1857364"/>
            <a:ext cx="285752" cy="285752"/>
            <a:chOff x="1000100" y="3071810"/>
            <a:chExt cx="285752" cy="285752"/>
          </a:xfrm>
        </p:grpSpPr>
        <p:sp>
          <p:nvSpPr>
            <p:cNvPr id="265" name="Elipsa 264"/>
            <p:cNvSpPr/>
            <p:nvPr/>
          </p:nvSpPr>
          <p:spPr>
            <a:xfrm>
              <a:off x="1000100" y="3071810"/>
              <a:ext cx="285752" cy="285752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cxnSp>
          <p:nvCxnSpPr>
            <p:cNvPr id="266" name="Łącznik prosty 265"/>
            <p:cNvCxnSpPr/>
            <p:nvPr/>
          </p:nvCxnSpPr>
          <p:spPr>
            <a:xfrm>
              <a:off x="1071538" y="3214686"/>
              <a:ext cx="142876" cy="1588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upa 266"/>
          <p:cNvGrpSpPr/>
          <p:nvPr/>
        </p:nvGrpSpPr>
        <p:grpSpPr>
          <a:xfrm>
            <a:off x="1000100" y="3500438"/>
            <a:ext cx="285752" cy="285752"/>
            <a:chOff x="1000100" y="3071810"/>
            <a:chExt cx="285752" cy="285752"/>
          </a:xfrm>
        </p:grpSpPr>
        <p:sp>
          <p:nvSpPr>
            <p:cNvPr id="268" name="Elipsa 267"/>
            <p:cNvSpPr/>
            <p:nvPr/>
          </p:nvSpPr>
          <p:spPr>
            <a:xfrm>
              <a:off x="1000100" y="3071810"/>
              <a:ext cx="285752" cy="285752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cxnSp>
          <p:nvCxnSpPr>
            <p:cNvPr id="269" name="Łącznik prosty 268"/>
            <p:cNvCxnSpPr/>
            <p:nvPr/>
          </p:nvCxnSpPr>
          <p:spPr>
            <a:xfrm>
              <a:off x="1071538" y="3214686"/>
              <a:ext cx="142876" cy="1588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upa 269"/>
          <p:cNvGrpSpPr/>
          <p:nvPr/>
        </p:nvGrpSpPr>
        <p:grpSpPr>
          <a:xfrm>
            <a:off x="928662" y="2571744"/>
            <a:ext cx="285752" cy="285752"/>
            <a:chOff x="1000100" y="3071810"/>
            <a:chExt cx="285752" cy="285752"/>
          </a:xfrm>
        </p:grpSpPr>
        <p:sp>
          <p:nvSpPr>
            <p:cNvPr id="271" name="Elipsa 270"/>
            <p:cNvSpPr/>
            <p:nvPr/>
          </p:nvSpPr>
          <p:spPr>
            <a:xfrm>
              <a:off x="1000100" y="3071810"/>
              <a:ext cx="285752" cy="285752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cxnSp>
          <p:nvCxnSpPr>
            <p:cNvPr id="272" name="Łącznik prosty 271"/>
            <p:cNvCxnSpPr/>
            <p:nvPr/>
          </p:nvCxnSpPr>
          <p:spPr>
            <a:xfrm>
              <a:off x="1071538" y="3214686"/>
              <a:ext cx="142876" cy="1588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upa 272"/>
          <p:cNvGrpSpPr/>
          <p:nvPr/>
        </p:nvGrpSpPr>
        <p:grpSpPr>
          <a:xfrm>
            <a:off x="1857356" y="4429132"/>
            <a:ext cx="285752" cy="285752"/>
            <a:chOff x="1000100" y="3071810"/>
            <a:chExt cx="285752" cy="285752"/>
          </a:xfrm>
        </p:grpSpPr>
        <p:sp>
          <p:nvSpPr>
            <p:cNvPr id="274" name="Elipsa 273"/>
            <p:cNvSpPr/>
            <p:nvPr/>
          </p:nvSpPr>
          <p:spPr>
            <a:xfrm>
              <a:off x="1000100" y="3071810"/>
              <a:ext cx="285752" cy="285752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cxnSp>
          <p:nvCxnSpPr>
            <p:cNvPr id="275" name="Łącznik prosty 274"/>
            <p:cNvCxnSpPr/>
            <p:nvPr/>
          </p:nvCxnSpPr>
          <p:spPr>
            <a:xfrm>
              <a:off x="1071538" y="3214686"/>
              <a:ext cx="142876" cy="1588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upa 275"/>
          <p:cNvGrpSpPr/>
          <p:nvPr/>
        </p:nvGrpSpPr>
        <p:grpSpPr>
          <a:xfrm>
            <a:off x="1000100" y="5286388"/>
            <a:ext cx="285752" cy="285752"/>
            <a:chOff x="1000100" y="3071810"/>
            <a:chExt cx="285752" cy="285752"/>
          </a:xfrm>
        </p:grpSpPr>
        <p:sp>
          <p:nvSpPr>
            <p:cNvPr id="277" name="Elipsa 276"/>
            <p:cNvSpPr/>
            <p:nvPr/>
          </p:nvSpPr>
          <p:spPr>
            <a:xfrm>
              <a:off x="1000100" y="3071810"/>
              <a:ext cx="285752" cy="285752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cxnSp>
          <p:nvCxnSpPr>
            <p:cNvPr id="278" name="Łącznik prosty 277"/>
            <p:cNvCxnSpPr/>
            <p:nvPr/>
          </p:nvCxnSpPr>
          <p:spPr>
            <a:xfrm>
              <a:off x="1071538" y="3214686"/>
              <a:ext cx="142876" cy="1588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upa 278"/>
          <p:cNvGrpSpPr/>
          <p:nvPr/>
        </p:nvGrpSpPr>
        <p:grpSpPr>
          <a:xfrm>
            <a:off x="1714480" y="3357562"/>
            <a:ext cx="285752" cy="285752"/>
            <a:chOff x="1000100" y="3071810"/>
            <a:chExt cx="285752" cy="285752"/>
          </a:xfrm>
        </p:grpSpPr>
        <p:sp>
          <p:nvSpPr>
            <p:cNvPr id="280" name="Elipsa 279"/>
            <p:cNvSpPr/>
            <p:nvPr/>
          </p:nvSpPr>
          <p:spPr>
            <a:xfrm>
              <a:off x="1000100" y="3071810"/>
              <a:ext cx="285752" cy="285752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cxnSp>
          <p:nvCxnSpPr>
            <p:cNvPr id="281" name="Łącznik prosty 280"/>
            <p:cNvCxnSpPr/>
            <p:nvPr/>
          </p:nvCxnSpPr>
          <p:spPr>
            <a:xfrm>
              <a:off x="1071538" y="3214686"/>
              <a:ext cx="142876" cy="1588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upa 281"/>
          <p:cNvGrpSpPr/>
          <p:nvPr/>
        </p:nvGrpSpPr>
        <p:grpSpPr>
          <a:xfrm>
            <a:off x="2000232" y="2000240"/>
            <a:ext cx="285752" cy="285752"/>
            <a:chOff x="1000100" y="3071810"/>
            <a:chExt cx="285752" cy="285752"/>
          </a:xfrm>
        </p:grpSpPr>
        <p:sp>
          <p:nvSpPr>
            <p:cNvPr id="283" name="Elipsa 282"/>
            <p:cNvSpPr/>
            <p:nvPr/>
          </p:nvSpPr>
          <p:spPr>
            <a:xfrm>
              <a:off x="1000100" y="3071810"/>
              <a:ext cx="285752" cy="285752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cxnSp>
          <p:nvCxnSpPr>
            <p:cNvPr id="284" name="Łącznik prosty 283"/>
            <p:cNvCxnSpPr/>
            <p:nvPr/>
          </p:nvCxnSpPr>
          <p:spPr>
            <a:xfrm>
              <a:off x="1071538" y="3214686"/>
              <a:ext cx="142876" cy="1588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upa 284"/>
          <p:cNvGrpSpPr/>
          <p:nvPr/>
        </p:nvGrpSpPr>
        <p:grpSpPr>
          <a:xfrm>
            <a:off x="2285984" y="5500702"/>
            <a:ext cx="285752" cy="285752"/>
            <a:chOff x="1000100" y="3071810"/>
            <a:chExt cx="285752" cy="285752"/>
          </a:xfrm>
        </p:grpSpPr>
        <p:sp>
          <p:nvSpPr>
            <p:cNvPr id="286" name="Elipsa 285"/>
            <p:cNvSpPr/>
            <p:nvPr/>
          </p:nvSpPr>
          <p:spPr>
            <a:xfrm>
              <a:off x="1000100" y="3071810"/>
              <a:ext cx="285752" cy="285752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cxnSp>
          <p:nvCxnSpPr>
            <p:cNvPr id="287" name="Łącznik prosty 286"/>
            <p:cNvCxnSpPr/>
            <p:nvPr/>
          </p:nvCxnSpPr>
          <p:spPr>
            <a:xfrm>
              <a:off x="1071538" y="3214686"/>
              <a:ext cx="142876" cy="1588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upa 287"/>
          <p:cNvGrpSpPr/>
          <p:nvPr/>
        </p:nvGrpSpPr>
        <p:grpSpPr>
          <a:xfrm>
            <a:off x="714348" y="4214818"/>
            <a:ext cx="285752" cy="285752"/>
            <a:chOff x="1000100" y="3071810"/>
            <a:chExt cx="285752" cy="285752"/>
          </a:xfrm>
        </p:grpSpPr>
        <p:sp>
          <p:nvSpPr>
            <p:cNvPr id="289" name="Elipsa 288"/>
            <p:cNvSpPr/>
            <p:nvPr/>
          </p:nvSpPr>
          <p:spPr>
            <a:xfrm>
              <a:off x="1000100" y="3071810"/>
              <a:ext cx="285752" cy="285752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cxnSp>
          <p:nvCxnSpPr>
            <p:cNvPr id="290" name="Łącznik prosty 289"/>
            <p:cNvCxnSpPr/>
            <p:nvPr/>
          </p:nvCxnSpPr>
          <p:spPr>
            <a:xfrm>
              <a:off x="1071538" y="3214686"/>
              <a:ext cx="142876" cy="1588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upa 290"/>
          <p:cNvGrpSpPr/>
          <p:nvPr/>
        </p:nvGrpSpPr>
        <p:grpSpPr>
          <a:xfrm>
            <a:off x="1428728" y="3929066"/>
            <a:ext cx="285752" cy="285752"/>
            <a:chOff x="1000100" y="3071810"/>
            <a:chExt cx="285752" cy="285752"/>
          </a:xfrm>
        </p:grpSpPr>
        <p:sp>
          <p:nvSpPr>
            <p:cNvPr id="292" name="Elipsa 291"/>
            <p:cNvSpPr/>
            <p:nvPr/>
          </p:nvSpPr>
          <p:spPr>
            <a:xfrm>
              <a:off x="1000100" y="3071810"/>
              <a:ext cx="285752" cy="285752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cxnSp>
          <p:nvCxnSpPr>
            <p:cNvPr id="293" name="Łącznik prosty 292"/>
            <p:cNvCxnSpPr/>
            <p:nvPr/>
          </p:nvCxnSpPr>
          <p:spPr>
            <a:xfrm>
              <a:off x="1071538" y="3214686"/>
              <a:ext cx="142876" cy="1588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upa 293"/>
          <p:cNvGrpSpPr/>
          <p:nvPr/>
        </p:nvGrpSpPr>
        <p:grpSpPr>
          <a:xfrm>
            <a:off x="1714480" y="5072074"/>
            <a:ext cx="285752" cy="285752"/>
            <a:chOff x="1000100" y="3071810"/>
            <a:chExt cx="285752" cy="285752"/>
          </a:xfrm>
        </p:grpSpPr>
        <p:sp>
          <p:nvSpPr>
            <p:cNvPr id="295" name="Elipsa 294"/>
            <p:cNvSpPr/>
            <p:nvPr/>
          </p:nvSpPr>
          <p:spPr>
            <a:xfrm>
              <a:off x="1000100" y="3071810"/>
              <a:ext cx="285752" cy="285752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cxnSp>
          <p:nvCxnSpPr>
            <p:cNvPr id="296" name="Łącznik prosty 295"/>
            <p:cNvCxnSpPr/>
            <p:nvPr/>
          </p:nvCxnSpPr>
          <p:spPr>
            <a:xfrm>
              <a:off x="1071538" y="3214686"/>
              <a:ext cx="142876" cy="1588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upa 296"/>
          <p:cNvGrpSpPr/>
          <p:nvPr/>
        </p:nvGrpSpPr>
        <p:grpSpPr>
          <a:xfrm>
            <a:off x="7286644" y="1643050"/>
            <a:ext cx="285752" cy="285752"/>
            <a:chOff x="1643042" y="3071810"/>
            <a:chExt cx="285752" cy="285752"/>
          </a:xfrm>
        </p:grpSpPr>
        <p:grpSp>
          <p:nvGrpSpPr>
            <p:cNvPr id="19" name="Grupa 246"/>
            <p:cNvGrpSpPr/>
            <p:nvPr/>
          </p:nvGrpSpPr>
          <p:grpSpPr>
            <a:xfrm>
              <a:off x="1643042" y="3071810"/>
              <a:ext cx="285752" cy="285752"/>
              <a:chOff x="1000100" y="3071810"/>
              <a:chExt cx="285752" cy="285752"/>
            </a:xfrm>
          </p:grpSpPr>
          <p:sp>
            <p:nvSpPr>
              <p:cNvPr id="300" name="Elipsa 299"/>
              <p:cNvSpPr/>
              <p:nvPr/>
            </p:nvSpPr>
            <p:spPr>
              <a:xfrm>
                <a:off x="1000100" y="3071810"/>
                <a:ext cx="285752" cy="285752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cxnSp>
            <p:nvCxnSpPr>
              <p:cNvPr id="301" name="Łącznik prosty 300"/>
              <p:cNvCxnSpPr/>
              <p:nvPr/>
            </p:nvCxnSpPr>
            <p:spPr>
              <a:xfrm>
                <a:off x="1071538" y="3214686"/>
                <a:ext cx="142876" cy="1588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99" name="Łącznik prosty 298"/>
            <p:cNvCxnSpPr/>
            <p:nvPr/>
          </p:nvCxnSpPr>
          <p:spPr>
            <a:xfrm rot="5400000">
              <a:off x="1715274" y="3213892"/>
              <a:ext cx="142876" cy="1588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upa 301"/>
          <p:cNvGrpSpPr/>
          <p:nvPr/>
        </p:nvGrpSpPr>
        <p:grpSpPr>
          <a:xfrm>
            <a:off x="7786710" y="2071678"/>
            <a:ext cx="285752" cy="285752"/>
            <a:chOff x="1643042" y="3071810"/>
            <a:chExt cx="285752" cy="285752"/>
          </a:xfrm>
        </p:grpSpPr>
        <p:grpSp>
          <p:nvGrpSpPr>
            <p:cNvPr id="21" name="Grupa 246"/>
            <p:cNvGrpSpPr/>
            <p:nvPr/>
          </p:nvGrpSpPr>
          <p:grpSpPr>
            <a:xfrm>
              <a:off x="1643042" y="3071810"/>
              <a:ext cx="285752" cy="285752"/>
              <a:chOff x="1000100" y="3071810"/>
              <a:chExt cx="285752" cy="285752"/>
            </a:xfrm>
          </p:grpSpPr>
          <p:sp>
            <p:nvSpPr>
              <p:cNvPr id="305" name="Elipsa 304"/>
              <p:cNvSpPr/>
              <p:nvPr/>
            </p:nvSpPr>
            <p:spPr>
              <a:xfrm>
                <a:off x="1000100" y="3071810"/>
                <a:ext cx="285752" cy="285752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cxnSp>
            <p:nvCxnSpPr>
              <p:cNvPr id="306" name="Łącznik prosty 305"/>
              <p:cNvCxnSpPr/>
              <p:nvPr/>
            </p:nvCxnSpPr>
            <p:spPr>
              <a:xfrm>
                <a:off x="1071538" y="3214686"/>
                <a:ext cx="142876" cy="1588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04" name="Łącznik prosty 303"/>
            <p:cNvCxnSpPr/>
            <p:nvPr/>
          </p:nvCxnSpPr>
          <p:spPr>
            <a:xfrm rot="5400000">
              <a:off x="1715274" y="3213892"/>
              <a:ext cx="142876" cy="1588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upa 306"/>
          <p:cNvGrpSpPr/>
          <p:nvPr/>
        </p:nvGrpSpPr>
        <p:grpSpPr>
          <a:xfrm>
            <a:off x="7215206" y="3286124"/>
            <a:ext cx="285752" cy="285752"/>
            <a:chOff x="1643042" y="3071810"/>
            <a:chExt cx="285752" cy="285752"/>
          </a:xfrm>
        </p:grpSpPr>
        <p:grpSp>
          <p:nvGrpSpPr>
            <p:cNvPr id="23" name="Grupa 246"/>
            <p:cNvGrpSpPr/>
            <p:nvPr/>
          </p:nvGrpSpPr>
          <p:grpSpPr>
            <a:xfrm>
              <a:off x="1643042" y="3071810"/>
              <a:ext cx="285752" cy="285752"/>
              <a:chOff x="1000100" y="3071810"/>
              <a:chExt cx="285752" cy="285752"/>
            </a:xfrm>
          </p:grpSpPr>
          <p:sp>
            <p:nvSpPr>
              <p:cNvPr id="310" name="Elipsa 309"/>
              <p:cNvSpPr/>
              <p:nvPr/>
            </p:nvSpPr>
            <p:spPr>
              <a:xfrm>
                <a:off x="1000100" y="3071810"/>
                <a:ext cx="285752" cy="285752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cxnSp>
            <p:nvCxnSpPr>
              <p:cNvPr id="311" name="Łącznik prosty 310"/>
              <p:cNvCxnSpPr/>
              <p:nvPr/>
            </p:nvCxnSpPr>
            <p:spPr>
              <a:xfrm>
                <a:off x="1071538" y="3214686"/>
                <a:ext cx="142876" cy="1588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09" name="Łącznik prosty 308"/>
            <p:cNvCxnSpPr/>
            <p:nvPr/>
          </p:nvCxnSpPr>
          <p:spPr>
            <a:xfrm rot="5400000">
              <a:off x="1715274" y="3213892"/>
              <a:ext cx="142876" cy="1588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upa 311"/>
          <p:cNvGrpSpPr/>
          <p:nvPr/>
        </p:nvGrpSpPr>
        <p:grpSpPr>
          <a:xfrm>
            <a:off x="7858148" y="3929066"/>
            <a:ext cx="285752" cy="285752"/>
            <a:chOff x="1643042" y="3071810"/>
            <a:chExt cx="285752" cy="285752"/>
          </a:xfrm>
        </p:grpSpPr>
        <p:grpSp>
          <p:nvGrpSpPr>
            <p:cNvPr id="25" name="Grupa 246"/>
            <p:cNvGrpSpPr/>
            <p:nvPr/>
          </p:nvGrpSpPr>
          <p:grpSpPr>
            <a:xfrm>
              <a:off x="1643042" y="3071810"/>
              <a:ext cx="285752" cy="285752"/>
              <a:chOff x="1000100" y="3071810"/>
              <a:chExt cx="285752" cy="285752"/>
            </a:xfrm>
          </p:grpSpPr>
          <p:sp>
            <p:nvSpPr>
              <p:cNvPr id="315" name="Elipsa 314"/>
              <p:cNvSpPr/>
              <p:nvPr/>
            </p:nvSpPr>
            <p:spPr>
              <a:xfrm>
                <a:off x="1000100" y="3071810"/>
                <a:ext cx="285752" cy="285752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cxnSp>
            <p:nvCxnSpPr>
              <p:cNvPr id="316" name="Łącznik prosty 315"/>
              <p:cNvCxnSpPr/>
              <p:nvPr/>
            </p:nvCxnSpPr>
            <p:spPr>
              <a:xfrm>
                <a:off x="1071538" y="3214686"/>
                <a:ext cx="142876" cy="1588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14" name="Łącznik prosty 313"/>
            <p:cNvCxnSpPr/>
            <p:nvPr/>
          </p:nvCxnSpPr>
          <p:spPr>
            <a:xfrm rot="5400000">
              <a:off x="1715274" y="3213892"/>
              <a:ext cx="142876" cy="1588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upa 316"/>
          <p:cNvGrpSpPr/>
          <p:nvPr/>
        </p:nvGrpSpPr>
        <p:grpSpPr>
          <a:xfrm>
            <a:off x="8001024" y="2857496"/>
            <a:ext cx="285752" cy="285752"/>
            <a:chOff x="1643042" y="3071810"/>
            <a:chExt cx="285752" cy="285752"/>
          </a:xfrm>
        </p:grpSpPr>
        <p:grpSp>
          <p:nvGrpSpPr>
            <p:cNvPr id="27" name="Grupa 246"/>
            <p:cNvGrpSpPr/>
            <p:nvPr/>
          </p:nvGrpSpPr>
          <p:grpSpPr>
            <a:xfrm>
              <a:off x="1643042" y="3071810"/>
              <a:ext cx="285752" cy="285752"/>
              <a:chOff x="1000100" y="3071810"/>
              <a:chExt cx="285752" cy="285752"/>
            </a:xfrm>
          </p:grpSpPr>
          <p:sp>
            <p:nvSpPr>
              <p:cNvPr id="320" name="Elipsa 319"/>
              <p:cNvSpPr/>
              <p:nvPr/>
            </p:nvSpPr>
            <p:spPr>
              <a:xfrm>
                <a:off x="1000100" y="3071810"/>
                <a:ext cx="285752" cy="285752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cxnSp>
            <p:nvCxnSpPr>
              <p:cNvPr id="321" name="Łącznik prosty 320"/>
              <p:cNvCxnSpPr/>
              <p:nvPr/>
            </p:nvCxnSpPr>
            <p:spPr>
              <a:xfrm>
                <a:off x="1071538" y="3214686"/>
                <a:ext cx="142876" cy="1588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19" name="Łącznik prosty 318"/>
            <p:cNvCxnSpPr/>
            <p:nvPr/>
          </p:nvCxnSpPr>
          <p:spPr>
            <a:xfrm rot="5400000">
              <a:off x="1715274" y="3213892"/>
              <a:ext cx="142876" cy="1588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upa 321"/>
          <p:cNvGrpSpPr/>
          <p:nvPr/>
        </p:nvGrpSpPr>
        <p:grpSpPr>
          <a:xfrm>
            <a:off x="7286644" y="4643446"/>
            <a:ext cx="285752" cy="285752"/>
            <a:chOff x="1643042" y="3071810"/>
            <a:chExt cx="285752" cy="285752"/>
          </a:xfrm>
        </p:grpSpPr>
        <p:grpSp>
          <p:nvGrpSpPr>
            <p:cNvPr id="29" name="Grupa 246"/>
            <p:cNvGrpSpPr/>
            <p:nvPr/>
          </p:nvGrpSpPr>
          <p:grpSpPr>
            <a:xfrm>
              <a:off x="1643042" y="3071810"/>
              <a:ext cx="285752" cy="285752"/>
              <a:chOff x="1000100" y="3071810"/>
              <a:chExt cx="285752" cy="285752"/>
            </a:xfrm>
          </p:grpSpPr>
          <p:sp>
            <p:nvSpPr>
              <p:cNvPr id="325" name="Elipsa 324"/>
              <p:cNvSpPr/>
              <p:nvPr/>
            </p:nvSpPr>
            <p:spPr>
              <a:xfrm>
                <a:off x="1000100" y="3071810"/>
                <a:ext cx="285752" cy="285752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cxnSp>
            <p:nvCxnSpPr>
              <p:cNvPr id="326" name="Łącznik prosty 325"/>
              <p:cNvCxnSpPr/>
              <p:nvPr/>
            </p:nvCxnSpPr>
            <p:spPr>
              <a:xfrm>
                <a:off x="1071538" y="3214686"/>
                <a:ext cx="142876" cy="1588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24" name="Łącznik prosty 323"/>
            <p:cNvCxnSpPr/>
            <p:nvPr/>
          </p:nvCxnSpPr>
          <p:spPr>
            <a:xfrm rot="5400000">
              <a:off x="1715274" y="3213892"/>
              <a:ext cx="142876" cy="1588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Grupa 326"/>
          <p:cNvGrpSpPr/>
          <p:nvPr/>
        </p:nvGrpSpPr>
        <p:grpSpPr>
          <a:xfrm>
            <a:off x="8358214" y="5572140"/>
            <a:ext cx="285752" cy="285752"/>
            <a:chOff x="1643042" y="3071810"/>
            <a:chExt cx="285752" cy="285752"/>
          </a:xfrm>
        </p:grpSpPr>
        <p:grpSp>
          <p:nvGrpSpPr>
            <p:cNvPr id="31" name="Grupa 246"/>
            <p:cNvGrpSpPr/>
            <p:nvPr/>
          </p:nvGrpSpPr>
          <p:grpSpPr>
            <a:xfrm>
              <a:off x="1643042" y="3071810"/>
              <a:ext cx="285752" cy="285752"/>
              <a:chOff x="1000100" y="3071810"/>
              <a:chExt cx="285752" cy="285752"/>
            </a:xfrm>
          </p:grpSpPr>
          <p:sp>
            <p:nvSpPr>
              <p:cNvPr id="330" name="Elipsa 329"/>
              <p:cNvSpPr/>
              <p:nvPr/>
            </p:nvSpPr>
            <p:spPr>
              <a:xfrm>
                <a:off x="1000100" y="3071810"/>
                <a:ext cx="285752" cy="285752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cxnSp>
            <p:nvCxnSpPr>
              <p:cNvPr id="331" name="Łącznik prosty 330"/>
              <p:cNvCxnSpPr/>
              <p:nvPr/>
            </p:nvCxnSpPr>
            <p:spPr>
              <a:xfrm>
                <a:off x="1071538" y="3214686"/>
                <a:ext cx="142876" cy="1588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29" name="Łącznik prosty 328"/>
            <p:cNvCxnSpPr/>
            <p:nvPr/>
          </p:nvCxnSpPr>
          <p:spPr>
            <a:xfrm rot="5400000">
              <a:off x="1715274" y="3213892"/>
              <a:ext cx="142876" cy="1588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4" name="Grupa 331"/>
          <p:cNvGrpSpPr/>
          <p:nvPr/>
        </p:nvGrpSpPr>
        <p:grpSpPr>
          <a:xfrm>
            <a:off x="7143768" y="4071942"/>
            <a:ext cx="285752" cy="285752"/>
            <a:chOff x="1643042" y="3071810"/>
            <a:chExt cx="285752" cy="285752"/>
          </a:xfrm>
        </p:grpSpPr>
        <p:grpSp>
          <p:nvGrpSpPr>
            <p:cNvPr id="225" name="Grupa 246"/>
            <p:cNvGrpSpPr/>
            <p:nvPr/>
          </p:nvGrpSpPr>
          <p:grpSpPr>
            <a:xfrm>
              <a:off x="1643042" y="3071810"/>
              <a:ext cx="285752" cy="285752"/>
              <a:chOff x="1000100" y="3071810"/>
              <a:chExt cx="285752" cy="285752"/>
            </a:xfrm>
          </p:grpSpPr>
          <p:sp>
            <p:nvSpPr>
              <p:cNvPr id="335" name="Elipsa 334"/>
              <p:cNvSpPr/>
              <p:nvPr/>
            </p:nvSpPr>
            <p:spPr>
              <a:xfrm>
                <a:off x="1000100" y="3071810"/>
                <a:ext cx="285752" cy="285752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cxnSp>
            <p:nvCxnSpPr>
              <p:cNvPr id="336" name="Łącznik prosty 335"/>
              <p:cNvCxnSpPr/>
              <p:nvPr/>
            </p:nvCxnSpPr>
            <p:spPr>
              <a:xfrm>
                <a:off x="1071538" y="3214686"/>
                <a:ext cx="142876" cy="1588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34" name="Łącznik prosty 333"/>
            <p:cNvCxnSpPr/>
            <p:nvPr/>
          </p:nvCxnSpPr>
          <p:spPr>
            <a:xfrm rot="5400000">
              <a:off x="1715274" y="3213892"/>
              <a:ext cx="142876" cy="1588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6" name="Grupa 336"/>
          <p:cNvGrpSpPr/>
          <p:nvPr/>
        </p:nvGrpSpPr>
        <p:grpSpPr>
          <a:xfrm>
            <a:off x="7500958" y="5929330"/>
            <a:ext cx="285752" cy="285752"/>
            <a:chOff x="1643042" y="3071810"/>
            <a:chExt cx="285752" cy="285752"/>
          </a:xfrm>
        </p:grpSpPr>
        <p:grpSp>
          <p:nvGrpSpPr>
            <p:cNvPr id="227" name="Grupa 246"/>
            <p:cNvGrpSpPr/>
            <p:nvPr/>
          </p:nvGrpSpPr>
          <p:grpSpPr>
            <a:xfrm>
              <a:off x="1643042" y="3071810"/>
              <a:ext cx="285752" cy="285752"/>
              <a:chOff x="1000100" y="3071810"/>
              <a:chExt cx="285752" cy="285752"/>
            </a:xfrm>
          </p:grpSpPr>
          <p:sp>
            <p:nvSpPr>
              <p:cNvPr id="340" name="Elipsa 339"/>
              <p:cNvSpPr/>
              <p:nvPr/>
            </p:nvSpPr>
            <p:spPr>
              <a:xfrm>
                <a:off x="1000100" y="3071810"/>
                <a:ext cx="285752" cy="285752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cxnSp>
            <p:nvCxnSpPr>
              <p:cNvPr id="341" name="Łącznik prosty 340"/>
              <p:cNvCxnSpPr/>
              <p:nvPr/>
            </p:nvCxnSpPr>
            <p:spPr>
              <a:xfrm>
                <a:off x="1071538" y="3214686"/>
                <a:ext cx="142876" cy="1588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39" name="Łącznik prosty 338"/>
            <p:cNvCxnSpPr/>
            <p:nvPr/>
          </p:nvCxnSpPr>
          <p:spPr>
            <a:xfrm rot="5400000">
              <a:off x="1715274" y="3213892"/>
              <a:ext cx="142876" cy="1588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42" name="Łącznik prosty 341"/>
          <p:cNvCxnSpPr/>
          <p:nvPr/>
        </p:nvCxnSpPr>
        <p:spPr>
          <a:xfrm rot="5400000">
            <a:off x="786580" y="3856834"/>
            <a:ext cx="3714776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5" name="Łącznik prosty 344"/>
          <p:cNvCxnSpPr/>
          <p:nvPr/>
        </p:nvCxnSpPr>
        <p:spPr>
          <a:xfrm rot="5400000">
            <a:off x="4787108" y="3928272"/>
            <a:ext cx="3714776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8" name="Grupa 352"/>
          <p:cNvGrpSpPr/>
          <p:nvPr/>
        </p:nvGrpSpPr>
        <p:grpSpPr>
          <a:xfrm>
            <a:off x="5929322" y="3571876"/>
            <a:ext cx="428628" cy="357190"/>
            <a:chOff x="3000364" y="2714620"/>
            <a:chExt cx="428628" cy="357190"/>
          </a:xfrm>
        </p:grpSpPr>
        <p:sp>
          <p:nvSpPr>
            <p:cNvPr id="346" name="Trójkąt równoramienny 345"/>
            <p:cNvSpPr/>
            <p:nvPr/>
          </p:nvSpPr>
          <p:spPr>
            <a:xfrm>
              <a:off x="3000364" y="2714620"/>
              <a:ext cx="428628" cy="357190"/>
            </a:xfrm>
            <a:prstGeom prst="triangl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cxnSp>
          <p:nvCxnSpPr>
            <p:cNvPr id="347" name="Łącznik prosty 346"/>
            <p:cNvCxnSpPr/>
            <p:nvPr/>
          </p:nvCxnSpPr>
          <p:spPr>
            <a:xfrm>
              <a:off x="3143240" y="2928934"/>
              <a:ext cx="142876" cy="1588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2" name="Grupa 351"/>
          <p:cNvGrpSpPr/>
          <p:nvPr/>
        </p:nvGrpSpPr>
        <p:grpSpPr>
          <a:xfrm>
            <a:off x="3428992" y="2571744"/>
            <a:ext cx="428628" cy="357190"/>
            <a:chOff x="5500694" y="3000372"/>
            <a:chExt cx="428628" cy="357190"/>
          </a:xfrm>
        </p:grpSpPr>
        <p:sp>
          <p:nvSpPr>
            <p:cNvPr id="348" name="Trójkąt równoramienny 347"/>
            <p:cNvSpPr/>
            <p:nvPr/>
          </p:nvSpPr>
          <p:spPr>
            <a:xfrm>
              <a:off x="5500694" y="3000372"/>
              <a:ext cx="428628" cy="357190"/>
            </a:xfrm>
            <a:prstGeom prst="triangl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grpSp>
          <p:nvGrpSpPr>
            <p:cNvPr id="233" name="Grupa 350"/>
            <p:cNvGrpSpPr/>
            <p:nvPr/>
          </p:nvGrpSpPr>
          <p:grpSpPr>
            <a:xfrm>
              <a:off x="5643570" y="3143248"/>
              <a:ext cx="142876" cy="142876"/>
              <a:chOff x="7439044" y="3509962"/>
              <a:chExt cx="142876" cy="142876"/>
            </a:xfrm>
          </p:grpSpPr>
          <p:cxnSp>
            <p:nvCxnSpPr>
              <p:cNvPr id="349" name="Łącznik prosty 348"/>
              <p:cNvCxnSpPr/>
              <p:nvPr/>
            </p:nvCxnSpPr>
            <p:spPr>
              <a:xfrm>
                <a:off x="7439044" y="3581400"/>
                <a:ext cx="142876" cy="1588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0" name="Łącznik prosty 349"/>
              <p:cNvCxnSpPr/>
              <p:nvPr/>
            </p:nvCxnSpPr>
            <p:spPr>
              <a:xfrm rot="5400000">
                <a:off x="7439838" y="3580606"/>
                <a:ext cx="142876" cy="1588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34" name="Grupa 353"/>
          <p:cNvGrpSpPr/>
          <p:nvPr/>
        </p:nvGrpSpPr>
        <p:grpSpPr>
          <a:xfrm>
            <a:off x="5000628" y="2000240"/>
            <a:ext cx="428628" cy="357190"/>
            <a:chOff x="3000364" y="2714620"/>
            <a:chExt cx="428628" cy="357190"/>
          </a:xfrm>
        </p:grpSpPr>
        <p:sp>
          <p:nvSpPr>
            <p:cNvPr id="355" name="Trójkąt równoramienny 354"/>
            <p:cNvSpPr/>
            <p:nvPr/>
          </p:nvSpPr>
          <p:spPr>
            <a:xfrm>
              <a:off x="3000364" y="2714620"/>
              <a:ext cx="428628" cy="357190"/>
            </a:xfrm>
            <a:prstGeom prst="triangl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cxnSp>
          <p:nvCxnSpPr>
            <p:cNvPr id="356" name="Łącznik prosty 355"/>
            <p:cNvCxnSpPr/>
            <p:nvPr/>
          </p:nvCxnSpPr>
          <p:spPr>
            <a:xfrm>
              <a:off x="3143240" y="2928934"/>
              <a:ext cx="142876" cy="1588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5" name="Grupa 356"/>
          <p:cNvGrpSpPr/>
          <p:nvPr/>
        </p:nvGrpSpPr>
        <p:grpSpPr>
          <a:xfrm>
            <a:off x="3071802" y="3214686"/>
            <a:ext cx="428628" cy="357190"/>
            <a:chOff x="5500694" y="3000372"/>
            <a:chExt cx="428628" cy="357190"/>
          </a:xfrm>
        </p:grpSpPr>
        <p:sp>
          <p:nvSpPr>
            <p:cNvPr id="358" name="Trójkąt równoramienny 357"/>
            <p:cNvSpPr/>
            <p:nvPr/>
          </p:nvSpPr>
          <p:spPr>
            <a:xfrm>
              <a:off x="5500694" y="3000372"/>
              <a:ext cx="428628" cy="357190"/>
            </a:xfrm>
            <a:prstGeom prst="triangl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grpSp>
          <p:nvGrpSpPr>
            <p:cNvPr id="236" name="Grupa 350"/>
            <p:cNvGrpSpPr/>
            <p:nvPr/>
          </p:nvGrpSpPr>
          <p:grpSpPr>
            <a:xfrm>
              <a:off x="5643570" y="3143248"/>
              <a:ext cx="142876" cy="142876"/>
              <a:chOff x="7439044" y="3509962"/>
              <a:chExt cx="142876" cy="142876"/>
            </a:xfrm>
          </p:grpSpPr>
          <p:cxnSp>
            <p:nvCxnSpPr>
              <p:cNvPr id="360" name="Łącznik prosty 359"/>
              <p:cNvCxnSpPr/>
              <p:nvPr/>
            </p:nvCxnSpPr>
            <p:spPr>
              <a:xfrm>
                <a:off x="7439044" y="3581400"/>
                <a:ext cx="142876" cy="1588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1" name="Łącznik prosty 360"/>
              <p:cNvCxnSpPr/>
              <p:nvPr/>
            </p:nvCxnSpPr>
            <p:spPr>
              <a:xfrm rot="5400000">
                <a:off x="7439838" y="3580606"/>
                <a:ext cx="142876" cy="1588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37" name="Grupa 361"/>
          <p:cNvGrpSpPr/>
          <p:nvPr/>
        </p:nvGrpSpPr>
        <p:grpSpPr>
          <a:xfrm>
            <a:off x="3857620" y="3857628"/>
            <a:ext cx="428628" cy="357190"/>
            <a:chOff x="5500694" y="3000372"/>
            <a:chExt cx="428628" cy="357190"/>
          </a:xfrm>
        </p:grpSpPr>
        <p:sp>
          <p:nvSpPr>
            <p:cNvPr id="363" name="Trójkąt równoramienny 362"/>
            <p:cNvSpPr/>
            <p:nvPr/>
          </p:nvSpPr>
          <p:spPr>
            <a:xfrm>
              <a:off x="5500694" y="3000372"/>
              <a:ext cx="428628" cy="357190"/>
            </a:xfrm>
            <a:prstGeom prst="triangl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grpSp>
          <p:nvGrpSpPr>
            <p:cNvPr id="238" name="Grupa 350"/>
            <p:cNvGrpSpPr/>
            <p:nvPr/>
          </p:nvGrpSpPr>
          <p:grpSpPr>
            <a:xfrm>
              <a:off x="5643570" y="3143248"/>
              <a:ext cx="142876" cy="142876"/>
              <a:chOff x="7439044" y="3509962"/>
              <a:chExt cx="142876" cy="142876"/>
            </a:xfrm>
          </p:grpSpPr>
          <p:cxnSp>
            <p:nvCxnSpPr>
              <p:cNvPr id="365" name="Łącznik prosty 364"/>
              <p:cNvCxnSpPr/>
              <p:nvPr/>
            </p:nvCxnSpPr>
            <p:spPr>
              <a:xfrm>
                <a:off x="7439044" y="3581400"/>
                <a:ext cx="142876" cy="1588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6" name="Łącznik prosty 365"/>
              <p:cNvCxnSpPr/>
              <p:nvPr/>
            </p:nvCxnSpPr>
            <p:spPr>
              <a:xfrm rot="5400000">
                <a:off x="7439838" y="3580606"/>
                <a:ext cx="142876" cy="1588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42" name="Grupa 366"/>
          <p:cNvGrpSpPr/>
          <p:nvPr/>
        </p:nvGrpSpPr>
        <p:grpSpPr>
          <a:xfrm>
            <a:off x="3071802" y="4357694"/>
            <a:ext cx="428628" cy="357190"/>
            <a:chOff x="5500694" y="3000372"/>
            <a:chExt cx="428628" cy="357190"/>
          </a:xfrm>
        </p:grpSpPr>
        <p:sp>
          <p:nvSpPr>
            <p:cNvPr id="368" name="Trójkąt równoramienny 367"/>
            <p:cNvSpPr/>
            <p:nvPr/>
          </p:nvSpPr>
          <p:spPr>
            <a:xfrm>
              <a:off x="5500694" y="3000372"/>
              <a:ext cx="428628" cy="357190"/>
            </a:xfrm>
            <a:prstGeom prst="triangl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grpSp>
          <p:nvGrpSpPr>
            <p:cNvPr id="243" name="Grupa 350"/>
            <p:cNvGrpSpPr/>
            <p:nvPr/>
          </p:nvGrpSpPr>
          <p:grpSpPr>
            <a:xfrm>
              <a:off x="5643570" y="3143248"/>
              <a:ext cx="142876" cy="142876"/>
              <a:chOff x="7439044" y="3509962"/>
              <a:chExt cx="142876" cy="142876"/>
            </a:xfrm>
          </p:grpSpPr>
          <p:cxnSp>
            <p:nvCxnSpPr>
              <p:cNvPr id="370" name="Łącznik prosty 369"/>
              <p:cNvCxnSpPr/>
              <p:nvPr/>
            </p:nvCxnSpPr>
            <p:spPr>
              <a:xfrm>
                <a:off x="7439044" y="3581400"/>
                <a:ext cx="142876" cy="1588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1" name="Łącznik prosty 370"/>
              <p:cNvCxnSpPr/>
              <p:nvPr/>
            </p:nvCxnSpPr>
            <p:spPr>
              <a:xfrm rot="5400000">
                <a:off x="7439838" y="3580606"/>
                <a:ext cx="142876" cy="1588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44" name="Grupa 371"/>
          <p:cNvGrpSpPr/>
          <p:nvPr/>
        </p:nvGrpSpPr>
        <p:grpSpPr>
          <a:xfrm>
            <a:off x="5643570" y="4572008"/>
            <a:ext cx="428628" cy="357190"/>
            <a:chOff x="3000364" y="2714620"/>
            <a:chExt cx="428628" cy="357190"/>
          </a:xfrm>
        </p:grpSpPr>
        <p:sp>
          <p:nvSpPr>
            <p:cNvPr id="373" name="Trójkąt równoramienny 372"/>
            <p:cNvSpPr/>
            <p:nvPr/>
          </p:nvSpPr>
          <p:spPr>
            <a:xfrm>
              <a:off x="3000364" y="2714620"/>
              <a:ext cx="428628" cy="357190"/>
            </a:xfrm>
            <a:prstGeom prst="triangl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cxnSp>
          <p:nvCxnSpPr>
            <p:cNvPr id="374" name="Łącznik prosty 373"/>
            <p:cNvCxnSpPr/>
            <p:nvPr/>
          </p:nvCxnSpPr>
          <p:spPr>
            <a:xfrm>
              <a:off x="3143240" y="2928934"/>
              <a:ext cx="142876" cy="1588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6" name="Grupa 374"/>
          <p:cNvGrpSpPr/>
          <p:nvPr/>
        </p:nvGrpSpPr>
        <p:grpSpPr>
          <a:xfrm>
            <a:off x="4857752" y="3214686"/>
            <a:ext cx="428628" cy="357190"/>
            <a:chOff x="3000364" y="2714620"/>
            <a:chExt cx="428628" cy="357190"/>
          </a:xfrm>
        </p:grpSpPr>
        <p:sp>
          <p:nvSpPr>
            <p:cNvPr id="376" name="Trójkąt równoramienny 375"/>
            <p:cNvSpPr/>
            <p:nvPr/>
          </p:nvSpPr>
          <p:spPr>
            <a:xfrm>
              <a:off x="3000364" y="2714620"/>
              <a:ext cx="428628" cy="357190"/>
            </a:xfrm>
            <a:prstGeom prst="triangl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cxnSp>
          <p:nvCxnSpPr>
            <p:cNvPr id="377" name="Łącznik prosty 376"/>
            <p:cNvCxnSpPr/>
            <p:nvPr/>
          </p:nvCxnSpPr>
          <p:spPr>
            <a:xfrm>
              <a:off x="3143240" y="2928934"/>
              <a:ext cx="142876" cy="1588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9" name="Grupa 356"/>
          <p:cNvGrpSpPr/>
          <p:nvPr/>
        </p:nvGrpSpPr>
        <p:grpSpPr>
          <a:xfrm>
            <a:off x="2500298" y="5286388"/>
            <a:ext cx="428628" cy="357190"/>
            <a:chOff x="5500694" y="3000372"/>
            <a:chExt cx="428628" cy="357190"/>
          </a:xfrm>
        </p:grpSpPr>
        <p:sp>
          <p:nvSpPr>
            <p:cNvPr id="130" name="Trójkąt równoramienny 129"/>
            <p:cNvSpPr/>
            <p:nvPr/>
          </p:nvSpPr>
          <p:spPr>
            <a:xfrm>
              <a:off x="5500694" y="3000372"/>
              <a:ext cx="428628" cy="357190"/>
            </a:xfrm>
            <a:prstGeom prst="triangl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grpSp>
          <p:nvGrpSpPr>
            <p:cNvPr id="131" name="Grupa 350"/>
            <p:cNvGrpSpPr/>
            <p:nvPr/>
          </p:nvGrpSpPr>
          <p:grpSpPr>
            <a:xfrm>
              <a:off x="5643570" y="3143248"/>
              <a:ext cx="142876" cy="142876"/>
              <a:chOff x="7439044" y="3509962"/>
              <a:chExt cx="142876" cy="142876"/>
            </a:xfrm>
          </p:grpSpPr>
          <p:cxnSp>
            <p:nvCxnSpPr>
              <p:cNvPr id="132" name="Łącznik prosty 131"/>
              <p:cNvCxnSpPr/>
              <p:nvPr/>
            </p:nvCxnSpPr>
            <p:spPr>
              <a:xfrm>
                <a:off x="7439044" y="3581400"/>
                <a:ext cx="142876" cy="1588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Łącznik prosty 132"/>
              <p:cNvCxnSpPr/>
              <p:nvPr/>
            </p:nvCxnSpPr>
            <p:spPr>
              <a:xfrm rot="5400000">
                <a:off x="7439838" y="3580606"/>
                <a:ext cx="142876" cy="1588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34" name="Grupa 356"/>
          <p:cNvGrpSpPr/>
          <p:nvPr/>
        </p:nvGrpSpPr>
        <p:grpSpPr>
          <a:xfrm>
            <a:off x="2571736" y="2357430"/>
            <a:ext cx="428628" cy="357190"/>
            <a:chOff x="5500694" y="3000372"/>
            <a:chExt cx="428628" cy="357190"/>
          </a:xfrm>
        </p:grpSpPr>
        <p:sp>
          <p:nvSpPr>
            <p:cNvPr id="135" name="Trójkąt równoramienny 134"/>
            <p:cNvSpPr/>
            <p:nvPr/>
          </p:nvSpPr>
          <p:spPr>
            <a:xfrm>
              <a:off x="5500694" y="3000372"/>
              <a:ext cx="428628" cy="357190"/>
            </a:xfrm>
            <a:prstGeom prst="triangl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grpSp>
          <p:nvGrpSpPr>
            <p:cNvPr id="136" name="Grupa 350"/>
            <p:cNvGrpSpPr/>
            <p:nvPr/>
          </p:nvGrpSpPr>
          <p:grpSpPr>
            <a:xfrm>
              <a:off x="5643570" y="3143248"/>
              <a:ext cx="142876" cy="142876"/>
              <a:chOff x="7439044" y="3509962"/>
              <a:chExt cx="142876" cy="142876"/>
            </a:xfrm>
          </p:grpSpPr>
          <p:cxnSp>
            <p:nvCxnSpPr>
              <p:cNvPr id="137" name="Łącznik prosty 136"/>
              <p:cNvCxnSpPr/>
              <p:nvPr/>
            </p:nvCxnSpPr>
            <p:spPr>
              <a:xfrm>
                <a:off x="7439044" y="3581400"/>
                <a:ext cx="142876" cy="1588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Łącznik prosty 137"/>
              <p:cNvCxnSpPr/>
              <p:nvPr/>
            </p:nvCxnSpPr>
            <p:spPr>
              <a:xfrm rot="5400000">
                <a:off x="7439838" y="3580606"/>
                <a:ext cx="142876" cy="1588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39" name="Grupa 352"/>
          <p:cNvGrpSpPr/>
          <p:nvPr/>
        </p:nvGrpSpPr>
        <p:grpSpPr>
          <a:xfrm>
            <a:off x="6500826" y="2214554"/>
            <a:ext cx="428628" cy="357190"/>
            <a:chOff x="3000364" y="2714620"/>
            <a:chExt cx="428628" cy="357190"/>
          </a:xfrm>
        </p:grpSpPr>
        <p:sp>
          <p:nvSpPr>
            <p:cNvPr id="140" name="Trójkąt równoramienny 139"/>
            <p:cNvSpPr/>
            <p:nvPr/>
          </p:nvSpPr>
          <p:spPr>
            <a:xfrm>
              <a:off x="3000364" y="2714620"/>
              <a:ext cx="428628" cy="357190"/>
            </a:xfrm>
            <a:prstGeom prst="triangl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cxnSp>
          <p:nvCxnSpPr>
            <p:cNvPr id="141" name="Łącznik prosty 140"/>
            <p:cNvCxnSpPr/>
            <p:nvPr/>
          </p:nvCxnSpPr>
          <p:spPr>
            <a:xfrm>
              <a:off x="3143240" y="2928934"/>
              <a:ext cx="142876" cy="1588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2" name="Grupa 371"/>
          <p:cNvGrpSpPr/>
          <p:nvPr/>
        </p:nvGrpSpPr>
        <p:grpSpPr>
          <a:xfrm>
            <a:off x="6429388" y="4786322"/>
            <a:ext cx="428628" cy="357190"/>
            <a:chOff x="3000364" y="2714620"/>
            <a:chExt cx="428628" cy="357190"/>
          </a:xfrm>
        </p:grpSpPr>
        <p:sp>
          <p:nvSpPr>
            <p:cNvPr id="143" name="Trójkąt równoramienny 142"/>
            <p:cNvSpPr/>
            <p:nvPr/>
          </p:nvSpPr>
          <p:spPr>
            <a:xfrm>
              <a:off x="3000364" y="2714620"/>
              <a:ext cx="428628" cy="357190"/>
            </a:xfrm>
            <a:prstGeom prst="triangl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cxnSp>
          <p:nvCxnSpPr>
            <p:cNvPr id="144" name="Łącznik prosty 143"/>
            <p:cNvCxnSpPr/>
            <p:nvPr/>
          </p:nvCxnSpPr>
          <p:spPr>
            <a:xfrm>
              <a:off x="3143240" y="2928934"/>
              <a:ext cx="142876" cy="1588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0 L -0.04097 0.00046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3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" y="0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3.33333E-6 L 0.04097 0.00069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3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Łącznik prosty 4"/>
          <p:cNvCxnSpPr/>
          <p:nvPr/>
        </p:nvCxnSpPr>
        <p:spPr>
          <a:xfrm>
            <a:off x="285720" y="1071546"/>
            <a:ext cx="2928958" cy="158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Łącznik prosty 5"/>
          <p:cNvCxnSpPr/>
          <p:nvPr/>
        </p:nvCxnSpPr>
        <p:spPr>
          <a:xfrm>
            <a:off x="5429256" y="1785926"/>
            <a:ext cx="2928958" cy="158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Łącznik prosty 6"/>
          <p:cNvCxnSpPr/>
          <p:nvPr/>
        </p:nvCxnSpPr>
        <p:spPr>
          <a:xfrm>
            <a:off x="357158" y="3498850"/>
            <a:ext cx="2928958" cy="158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Łącznik prosty 7"/>
          <p:cNvCxnSpPr/>
          <p:nvPr/>
        </p:nvCxnSpPr>
        <p:spPr>
          <a:xfrm>
            <a:off x="5500694" y="4213230"/>
            <a:ext cx="2928958" cy="158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Łącznik prosty 8"/>
          <p:cNvCxnSpPr/>
          <p:nvPr/>
        </p:nvCxnSpPr>
        <p:spPr>
          <a:xfrm>
            <a:off x="3214678" y="1071546"/>
            <a:ext cx="2214578" cy="71438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Łącznik prosty 10"/>
          <p:cNvCxnSpPr/>
          <p:nvPr/>
        </p:nvCxnSpPr>
        <p:spPr>
          <a:xfrm>
            <a:off x="3286116" y="3500438"/>
            <a:ext cx="2214578" cy="71438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pole tekstowe 62"/>
          <p:cNvSpPr txBox="1">
            <a:spLocks noChangeArrowheads="1"/>
          </p:cNvSpPr>
          <p:nvPr/>
        </p:nvSpPr>
        <p:spPr bwMode="auto">
          <a:xfrm>
            <a:off x="1714480" y="3365"/>
            <a:ext cx="117429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 sz="3600" dirty="0" smtClean="0">
                <a:latin typeface="Calibri" pitchFamily="34" charset="0"/>
              </a:rPr>
              <a:t>Typ</a:t>
            </a:r>
            <a:r>
              <a:rPr lang="pl-PL" sz="3600" i="1" dirty="0" smtClean="0">
                <a:latin typeface="Calibri" pitchFamily="34" charset="0"/>
              </a:rPr>
              <a:t> n</a:t>
            </a:r>
            <a:endParaRPr lang="pl-PL" sz="3600" dirty="0">
              <a:latin typeface="Calibri" pitchFamily="34" charset="0"/>
            </a:endParaRPr>
          </a:p>
        </p:txBody>
      </p:sp>
      <p:sp>
        <p:nvSpPr>
          <p:cNvPr id="29" name="pole tekstowe 62"/>
          <p:cNvSpPr txBox="1">
            <a:spLocks noChangeArrowheads="1"/>
          </p:cNvSpPr>
          <p:nvPr/>
        </p:nvSpPr>
        <p:spPr bwMode="auto">
          <a:xfrm>
            <a:off x="5929322" y="-24"/>
            <a:ext cx="118000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 sz="3600" dirty="0" smtClean="0">
                <a:latin typeface="Calibri" pitchFamily="34" charset="0"/>
              </a:rPr>
              <a:t>Typ</a:t>
            </a:r>
            <a:r>
              <a:rPr lang="pl-PL" sz="3600" i="1" dirty="0" smtClean="0">
                <a:latin typeface="Calibri" pitchFamily="34" charset="0"/>
              </a:rPr>
              <a:t> p</a:t>
            </a:r>
            <a:endParaRPr lang="pl-PL" sz="3600" dirty="0">
              <a:latin typeface="Calibri" pitchFamily="34" charset="0"/>
            </a:endParaRPr>
          </a:p>
        </p:txBody>
      </p:sp>
      <p:grpSp>
        <p:nvGrpSpPr>
          <p:cNvPr id="2" name="Grupa 370"/>
          <p:cNvGrpSpPr/>
          <p:nvPr/>
        </p:nvGrpSpPr>
        <p:grpSpPr>
          <a:xfrm>
            <a:off x="357158" y="571480"/>
            <a:ext cx="642940" cy="357188"/>
            <a:chOff x="357158" y="1928802"/>
            <a:chExt cx="642940" cy="357188"/>
          </a:xfrm>
        </p:grpSpPr>
        <p:sp>
          <p:nvSpPr>
            <p:cNvPr id="31" name="Elipsa 30"/>
            <p:cNvSpPr/>
            <p:nvPr/>
          </p:nvSpPr>
          <p:spPr>
            <a:xfrm>
              <a:off x="357158" y="2071678"/>
              <a:ext cx="214312" cy="21431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/>
            </a:p>
          </p:txBody>
        </p:sp>
        <p:sp>
          <p:nvSpPr>
            <p:cNvPr id="32" name="Elipsa 31"/>
            <p:cNvSpPr/>
            <p:nvPr/>
          </p:nvSpPr>
          <p:spPr>
            <a:xfrm>
              <a:off x="785786" y="1928802"/>
              <a:ext cx="214312" cy="21431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/>
            </a:p>
          </p:txBody>
        </p:sp>
      </p:grpSp>
      <p:sp>
        <p:nvSpPr>
          <p:cNvPr id="33" name="Elipsa 32"/>
          <p:cNvSpPr/>
          <p:nvPr/>
        </p:nvSpPr>
        <p:spPr>
          <a:xfrm>
            <a:off x="1285852" y="785794"/>
            <a:ext cx="214312" cy="214312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grpSp>
        <p:nvGrpSpPr>
          <p:cNvPr id="3" name="Grupa 370"/>
          <p:cNvGrpSpPr/>
          <p:nvPr/>
        </p:nvGrpSpPr>
        <p:grpSpPr>
          <a:xfrm>
            <a:off x="6929454" y="4286256"/>
            <a:ext cx="642940" cy="357188"/>
            <a:chOff x="357158" y="1928802"/>
            <a:chExt cx="642940" cy="357188"/>
          </a:xfrm>
          <a:noFill/>
        </p:grpSpPr>
        <p:sp>
          <p:nvSpPr>
            <p:cNvPr id="35" name="Elipsa 34"/>
            <p:cNvSpPr/>
            <p:nvPr/>
          </p:nvSpPr>
          <p:spPr>
            <a:xfrm>
              <a:off x="357158" y="2071678"/>
              <a:ext cx="214312" cy="214312"/>
            </a:xfrm>
            <a:prstGeom prst="ellipse">
              <a:avLst/>
            </a:prstGeom>
            <a:grp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/>
            </a:p>
          </p:txBody>
        </p:sp>
        <p:sp>
          <p:nvSpPr>
            <p:cNvPr id="36" name="Elipsa 35"/>
            <p:cNvSpPr/>
            <p:nvPr/>
          </p:nvSpPr>
          <p:spPr>
            <a:xfrm>
              <a:off x="785786" y="1928802"/>
              <a:ext cx="214312" cy="214312"/>
            </a:xfrm>
            <a:prstGeom prst="ellipse">
              <a:avLst/>
            </a:prstGeom>
            <a:grp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/>
            </a:p>
          </p:txBody>
        </p:sp>
      </p:grpSp>
      <p:sp>
        <p:nvSpPr>
          <p:cNvPr id="37" name="Elipsa 36"/>
          <p:cNvSpPr/>
          <p:nvPr/>
        </p:nvSpPr>
        <p:spPr>
          <a:xfrm>
            <a:off x="7858148" y="4500570"/>
            <a:ext cx="214312" cy="21431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Łącznik prosty 4"/>
          <p:cNvCxnSpPr/>
          <p:nvPr/>
        </p:nvCxnSpPr>
        <p:spPr>
          <a:xfrm>
            <a:off x="285720" y="1071546"/>
            <a:ext cx="2928958" cy="158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Łącznik prosty 5"/>
          <p:cNvCxnSpPr/>
          <p:nvPr/>
        </p:nvCxnSpPr>
        <p:spPr>
          <a:xfrm>
            <a:off x="5429256" y="1785926"/>
            <a:ext cx="2928958" cy="158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Łącznik prosty 6"/>
          <p:cNvCxnSpPr/>
          <p:nvPr/>
        </p:nvCxnSpPr>
        <p:spPr>
          <a:xfrm>
            <a:off x="357158" y="3498850"/>
            <a:ext cx="2928958" cy="158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Łącznik prosty 7"/>
          <p:cNvCxnSpPr/>
          <p:nvPr/>
        </p:nvCxnSpPr>
        <p:spPr>
          <a:xfrm>
            <a:off x="5500694" y="4213230"/>
            <a:ext cx="2928958" cy="158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Łącznik prosty 8"/>
          <p:cNvCxnSpPr/>
          <p:nvPr/>
        </p:nvCxnSpPr>
        <p:spPr>
          <a:xfrm>
            <a:off x="3214678" y="1071546"/>
            <a:ext cx="857256" cy="285752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Łącznik prosty 10"/>
          <p:cNvCxnSpPr/>
          <p:nvPr/>
        </p:nvCxnSpPr>
        <p:spPr>
          <a:xfrm>
            <a:off x="3286116" y="3500438"/>
            <a:ext cx="785818" cy="214314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Łącznik prosty 11"/>
          <p:cNvCxnSpPr/>
          <p:nvPr/>
        </p:nvCxnSpPr>
        <p:spPr>
          <a:xfrm rot="5400000">
            <a:off x="3572662" y="1856570"/>
            <a:ext cx="1000132" cy="158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Łącznik prosty 13"/>
          <p:cNvCxnSpPr/>
          <p:nvPr/>
        </p:nvCxnSpPr>
        <p:spPr>
          <a:xfrm rot="5400000">
            <a:off x="3999702" y="1999446"/>
            <a:ext cx="1000132" cy="158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Łącznik prosty 15"/>
          <p:cNvCxnSpPr/>
          <p:nvPr/>
        </p:nvCxnSpPr>
        <p:spPr>
          <a:xfrm>
            <a:off x="4500562" y="1500174"/>
            <a:ext cx="928694" cy="285752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Łącznik prosty 17"/>
          <p:cNvCxnSpPr/>
          <p:nvPr/>
        </p:nvCxnSpPr>
        <p:spPr>
          <a:xfrm>
            <a:off x="4071934" y="2357430"/>
            <a:ext cx="428628" cy="142876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Łącznik prosty 19"/>
          <p:cNvCxnSpPr/>
          <p:nvPr/>
        </p:nvCxnSpPr>
        <p:spPr>
          <a:xfrm rot="5400000">
            <a:off x="4179091" y="3536157"/>
            <a:ext cx="642942" cy="158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Łącznik prosty 21"/>
          <p:cNvCxnSpPr/>
          <p:nvPr/>
        </p:nvCxnSpPr>
        <p:spPr>
          <a:xfrm rot="5400000">
            <a:off x="3749668" y="3392487"/>
            <a:ext cx="642942" cy="158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Łącznik prosty 23"/>
          <p:cNvCxnSpPr/>
          <p:nvPr/>
        </p:nvCxnSpPr>
        <p:spPr>
          <a:xfrm>
            <a:off x="4500562" y="3857628"/>
            <a:ext cx="1000132" cy="35719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Łącznik prosty 25"/>
          <p:cNvCxnSpPr/>
          <p:nvPr/>
        </p:nvCxnSpPr>
        <p:spPr>
          <a:xfrm>
            <a:off x="4071934" y="3071810"/>
            <a:ext cx="428628" cy="142876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pole tekstowe 62"/>
          <p:cNvSpPr txBox="1">
            <a:spLocks noChangeArrowheads="1"/>
          </p:cNvSpPr>
          <p:nvPr/>
        </p:nvSpPr>
        <p:spPr bwMode="auto">
          <a:xfrm>
            <a:off x="1714480" y="3365"/>
            <a:ext cx="117429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 sz="3600" dirty="0" smtClean="0">
                <a:latin typeface="Calibri" pitchFamily="34" charset="0"/>
              </a:rPr>
              <a:t>Typ</a:t>
            </a:r>
            <a:r>
              <a:rPr lang="pl-PL" sz="3600" i="1" dirty="0" smtClean="0">
                <a:latin typeface="Calibri" pitchFamily="34" charset="0"/>
              </a:rPr>
              <a:t> n</a:t>
            </a:r>
            <a:endParaRPr lang="pl-PL" sz="3600" dirty="0">
              <a:latin typeface="Calibri" pitchFamily="34" charset="0"/>
            </a:endParaRPr>
          </a:p>
        </p:txBody>
      </p:sp>
      <p:sp>
        <p:nvSpPr>
          <p:cNvPr id="29" name="pole tekstowe 62"/>
          <p:cNvSpPr txBox="1">
            <a:spLocks noChangeArrowheads="1"/>
          </p:cNvSpPr>
          <p:nvPr/>
        </p:nvSpPr>
        <p:spPr bwMode="auto">
          <a:xfrm>
            <a:off x="5929322" y="-24"/>
            <a:ext cx="118000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 sz="3600" dirty="0" smtClean="0">
                <a:latin typeface="Calibri" pitchFamily="34" charset="0"/>
              </a:rPr>
              <a:t>Typ</a:t>
            </a:r>
            <a:r>
              <a:rPr lang="pl-PL" sz="3600" i="1" dirty="0" smtClean="0">
                <a:latin typeface="Calibri" pitchFamily="34" charset="0"/>
              </a:rPr>
              <a:t> p</a:t>
            </a:r>
            <a:endParaRPr lang="pl-PL" sz="3600" dirty="0">
              <a:latin typeface="Calibri" pitchFamily="34" charset="0"/>
            </a:endParaRPr>
          </a:p>
        </p:txBody>
      </p:sp>
      <p:grpSp>
        <p:nvGrpSpPr>
          <p:cNvPr id="30" name="Grupa 370"/>
          <p:cNvGrpSpPr/>
          <p:nvPr/>
        </p:nvGrpSpPr>
        <p:grpSpPr>
          <a:xfrm>
            <a:off x="357158" y="571480"/>
            <a:ext cx="642940" cy="357188"/>
            <a:chOff x="357158" y="1928802"/>
            <a:chExt cx="642940" cy="357188"/>
          </a:xfrm>
        </p:grpSpPr>
        <p:sp>
          <p:nvSpPr>
            <p:cNvPr id="31" name="Elipsa 30"/>
            <p:cNvSpPr/>
            <p:nvPr/>
          </p:nvSpPr>
          <p:spPr>
            <a:xfrm>
              <a:off x="357158" y="2071678"/>
              <a:ext cx="214312" cy="21431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/>
            </a:p>
          </p:txBody>
        </p:sp>
        <p:sp>
          <p:nvSpPr>
            <p:cNvPr id="32" name="Elipsa 31"/>
            <p:cNvSpPr/>
            <p:nvPr/>
          </p:nvSpPr>
          <p:spPr>
            <a:xfrm>
              <a:off x="785786" y="1928802"/>
              <a:ext cx="214312" cy="21431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/>
            </a:p>
          </p:txBody>
        </p:sp>
      </p:grpSp>
      <p:sp>
        <p:nvSpPr>
          <p:cNvPr id="33" name="Elipsa 32"/>
          <p:cNvSpPr/>
          <p:nvPr/>
        </p:nvSpPr>
        <p:spPr>
          <a:xfrm>
            <a:off x="1285852" y="785794"/>
            <a:ext cx="214312" cy="214312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grpSp>
        <p:nvGrpSpPr>
          <p:cNvPr id="34" name="Grupa 370"/>
          <p:cNvGrpSpPr/>
          <p:nvPr/>
        </p:nvGrpSpPr>
        <p:grpSpPr>
          <a:xfrm>
            <a:off x="6929454" y="4286256"/>
            <a:ext cx="642940" cy="357188"/>
            <a:chOff x="357158" y="1928802"/>
            <a:chExt cx="642940" cy="357188"/>
          </a:xfrm>
          <a:noFill/>
        </p:grpSpPr>
        <p:sp>
          <p:nvSpPr>
            <p:cNvPr id="35" name="Elipsa 34"/>
            <p:cNvSpPr/>
            <p:nvPr/>
          </p:nvSpPr>
          <p:spPr>
            <a:xfrm>
              <a:off x="357158" y="2071678"/>
              <a:ext cx="214312" cy="214312"/>
            </a:xfrm>
            <a:prstGeom prst="ellipse">
              <a:avLst/>
            </a:prstGeom>
            <a:grp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/>
            </a:p>
          </p:txBody>
        </p:sp>
        <p:sp>
          <p:nvSpPr>
            <p:cNvPr id="36" name="Elipsa 35"/>
            <p:cNvSpPr/>
            <p:nvPr/>
          </p:nvSpPr>
          <p:spPr>
            <a:xfrm>
              <a:off x="785786" y="1928802"/>
              <a:ext cx="214312" cy="214312"/>
            </a:xfrm>
            <a:prstGeom prst="ellipse">
              <a:avLst/>
            </a:prstGeom>
            <a:grp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/>
            </a:p>
          </p:txBody>
        </p:sp>
      </p:grpSp>
      <p:sp>
        <p:nvSpPr>
          <p:cNvPr id="37" name="Elipsa 36"/>
          <p:cNvSpPr/>
          <p:nvPr/>
        </p:nvSpPr>
        <p:spPr>
          <a:xfrm>
            <a:off x="7858148" y="4500570"/>
            <a:ext cx="214312" cy="21431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Łącznik prosty 4"/>
          <p:cNvCxnSpPr/>
          <p:nvPr/>
        </p:nvCxnSpPr>
        <p:spPr>
          <a:xfrm>
            <a:off x="285720" y="1071546"/>
            <a:ext cx="2928958" cy="158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Łącznik prosty 5"/>
          <p:cNvCxnSpPr/>
          <p:nvPr/>
        </p:nvCxnSpPr>
        <p:spPr>
          <a:xfrm>
            <a:off x="5429256" y="1785926"/>
            <a:ext cx="2928958" cy="158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Łącznik prosty 6"/>
          <p:cNvCxnSpPr/>
          <p:nvPr/>
        </p:nvCxnSpPr>
        <p:spPr>
          <a:xfrm>
            <a:off x="357158" y="3498850"/>
            <a:ext cx="2928958" cy="158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Łącznik prosty 7"/>
          <p:cNvCxnSpPr/>
          <p:nvPr/>
        </p:nvCxnSpPr>
        <p:spPr>
          <a:xfrm>
            <a:off x="5500694" y="4213230"/>
            <a:ext cx="2928958" cy="158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Łącznik prosty 8"/>
          <p:cNvCxnSpPr/>
          <p:nvPr/>
        </p:nvCxnSpPr>
        <p:spPr>
          <a:xfrm>
            <a:off x="3214678" y="1071546"/>
            <a:ext cx="857256" cy="285752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Łącznik prosty 10"/>
          <p:cNvCxnSpPr/>
          <p:nvPr/>
        </p:nvCxnSpPr>
        <p:spPr>
          <a:xfrm>
            <a:off x="3286116" y="3500438"/>
            <a:ext cx="785818" cy="214314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Łącznik prosty 11"/>
          <p:cNvCxnSpPr/>
          <p:nvPr/>
        </p:nvCxnSpPr>
        <p:spPr>
          <a:xfrm rot="5400000">
            <a:off x="3572662" y="1856570"/>
            <a:ext cx="1000132" cy="158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Łącznik prosty 13"/>
          <p:cNvCxnSpPr/>
          <p:nvPr/>
        </p:nvCxnSpPr>
        <p:spPr>
          <a:xfrm rot="5400000">
            <a:off x="3999702" y="1999446"/>
            <a:ext cx="1000132" cy="158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Łącznik prosty 15"/>
          <p:cNvCxnSpPr/>
          <p:nvPr/>
        </p:nvCxnSpPr>
        <p:spPr>
          <a:xfrm>
            <a:off x="4500562" y="1500174"/>
            <a:ext cx="928694" cy="285752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Łącznik prosty 17"/>
          <p:cNvCxnSpPr/>
          <p:nvPr/>
        </p:nvCxnSpPr>
        <p:spPr>
          <a:xfrm>
            <a:off x="4071934" y="2357430"/>
            <a:ext cx="428628" cy="142876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Łącznik prosty 19"/>
          <p:cNvCxnSpPr/>
          <p:nvPr/>
        </p:nvCxnSpPr>
        <p:spPr>
          <a:xfrm rot="5400000">
            <a:off x="4179091" y="3536157"/>
            <a:ext cx="642942" cy="158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Łącznik prosty 21"/>
          <p:cNvCxnSpPr/>
          <p:nvPr/>
        </p:nvCxnSpPr>
        <p:spPr>
          <a:xfrm rot="5400000">
            <a:off x="3749668" y="3392487"/>
            <a:ext cx="642942" cy="158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Łącznik prosty 23"/>
          <p:cNvCxnSpPr/>
          <p:nvPr/>
        </p:nvCxnSpPr>
        <p:spPr>
          <a:xfrm>
            <a:off x="4500562" y="3857628"/>
            <a:ext cx="1000132" cy="35719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Łącznik prosty 25"/>
          <p:cNvCxnSpPr/>
          <p:nvPr/>
        </p:nvCxnSpPr>
        <p:spPr>
          <a:xfrm>
            <a:off x="4071934" y="3071810"/>
            <a:ext cx="428628" cy="142876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pole tekstowe 62"/>
          <p:cNvSpPr txBox="1">
            <a:spLocks noChangeArrowheads="1"/>
          </p:cNvSpPr>
          <p:nvPr/>
        </p:nvSpPr>
        <p:spPr bwMode="auto">
          <a:xfrm>
            <a:off x="1714480" y="3365"/>
            <a:ext cx="117429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 sz="3600" dirty="0" smtClean="0">
                <a:latin typeface="Calibri" pitchFamily="34" charset="0"/>
              </a:rPr>
              <a:t>Typ</a:t>
            </a:r>
            <a:r>
              <a:rPr lang="pl-PL" sz="3600" i="1" dirty="0" smtClean="0">
                <a:latin typeface="Calibri" pitchFamily="34" charset="0"/>
              </a:rPr>
              <a:t> n</a:t>
            </a:r>
            <a:endParaRPr lang="pl-PL" sz="3600" dirty="0">
              <a:latin typeface="Calibri" pitchFamily="34" charset="0"/>
            </a:endParaRPr>
          </a:p>
        </p:txBody>
      </p:sp>
      <p:sp>
        <p:nvSpPr>
          <p:cNvPr id="29" name="pole tekstowe 62"/>
          <p:cNvSpPr txBox="1">
            <a:spLocks noChangeArrowheads="1"/>
          </p:cNvSpPr>
          <p:nvPr/>
        </p:nvSpPr>
        <p:spPr bwMode="auto">
          <a:xfrm>
            <a:off x="5929322" y="-24"/>
            <a:ext cx="118000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 sz="3600" dirty="0" smtClean="0">
                <a:latin typeface="Calibri" pitchFamily="34" charset="0"/>
              </a:rPr>
              <a:t>Typ</a:t>
            </a:r>
            <a:r>
              <a:rPr lang="pl-PL" sz="3600" i="1" dirty="0" smtClean="0">
                <a:latin typeface="Calibri" pitchFamily="34" charset="0"/>
              </a:rPr>
              <a:t> p</a:t>
            </a:r>
            <a:endParaRPr lang="pl-PL" sz="3600" dirty="0">
              <a:latin typeface="Calibri" pitchFamily="34" charset="0"/>
            </a:endParaRPr>
          </a:p>
        </p:txBody>
      </p:sp>
      <p:sp>
        <p:nvSpPr>
          <p:cNvPr id="31" name="Elipsa 30"/>
          <p:cNvSpPr/>
          <p:nvPr/>
        </p:nvSpPr>
        <p:spPr>
          <a:xfrm>
            <a:off x="357158" y="714356"/>
            <a:ext cx="214312" cy="214312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32" name="Elipsa 31"/>
          <p:cNvSpPr/>
          <p:nvPr/>
        </p:nvSpPr>
        <p:spPr>
          <a:xfrm>
            <a:off x="785786" y="571480"/>
            <a:ext cx="214312" cy="214312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33" name="Elipsa 32"/>
          <p:cNvSpPr/>
          <p:nvPr/>
        </p:nvSpPr>
        <p:spPr>
          <a:xfrm>
            <a:off x="1285852" y="785794"/>
            <a:ext cx="214312" cy="214312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35" name="Elipsa 34"/>
          <p:cNvSpPr/>
          <p:nvPr/>
        </p:nvSpPr>
        <p:spPr>
          <a:xfrm>
            <a:off x="6929454" y="4429132"/>
            <a:ext cx="214312" cy="21431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36" name="Elipsa 35"/>
          <p:cNvSpPr/>
          <p:nvPr/>
        </p:nvSpPr>
        <p:spPr>
          <a:xfrm>
            <a:off x="7358082" y="4286256"/>
            <a:ext cx="214312" cy="21431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37" name="Elipsa 36"/>
          <p:cNvSpPr/>
          <p:nvPr/>
        </p:nvSpPr>
        <p:spPr>
          <a:xfrm>
            <a:off x="7858148" y="4500570"/>
            <a:ext cx="214312" cy="21431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38" name="pole tekstowe 62"/>
          <p:cNvSpPr txBox="1">
            <a:spLocks noChangeArrowheads="1"/>
          </p:cNvSpPr>
          <p:nvPr/>
        </p:nvSpPr>
        <p:spPr bwMode="auto">
          <a:xfrm>
            <a:off x="214282" y="1714488"/>
            <a:ext cx="696024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 sz="8000" dirty="0">
                <a:latin typeface="Calibri" pitchFamily="34" charset="0"/>
              </a:rPr>
              <a:t>+</a:t>
            </a:r>
          </a:p>
        </p:txBody>
      </p:sp>
      <p:sp>
        <p:nvSpPr>
          <p:cNvPr id="39" name="pole tekstowe 62"/>
          <p:cNvSpPr txBox="1">
            <a:spLocks noChangeArrowheads="1"/>
          </p:cNvSpPr>
          <p:nvPr/>
        </p:nvSpPr>
        <p:spPr bwMode="auto">
          <a:xfrm>
            <a:off x="8429652" y="2071678"/>
            <a:ext cx="498855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 sz="8000" dirty="0">
                <a:latin typeface="Calibri" pitchFamily="34" charset="0"/>
              </a:rPr>
              <a:t>-</a:t>
            </a:r>
          </a:p>
        </p:txBody>
      </p:sp>
      <p:grpSp>
        <p:nvGrpSpPr>
          <p:cNvPr id="30" name="Grupa 274"/>
          <p:cNvGrpSpPr>
            <a:grpSpLocks/>
          </p:cNvGrpSpPr>
          <p:nvPr/>
        </p:nvGrpSpPr>
        <p:grpSpPr bwMode="auto">
          <a:xfrm>
            <a:off x="4500562" y="2643182"/>
            <a:ext cx="2286000" cy="285750"/>
            <a:chOff x="2311879" y="5043578"/>
            <a:chExt cx="1562825" cy="165019"/>
          </a:xfrm>
        </p:grpSpPr>
        <p:grpSp>
          <p:nvGrpSpPr>
            <p:cNvPr id="34" name="Grupa 269"/>
            <p:cNvGrpSpPr>
              <a:grpSpLocks/>
            </p:cNvGrpSpPr>
            <p:nvPr/>
          </p:nvGrpSpPr>
          <p:grpSpPr bwMode="auto">
            <a:xfrm>
              <a:off x="2311879" y="5043578"/>
              <a:ext cx="1221402" cy="165019"/>
              <a:chOff x="2311879" y="5043578"/>
              <a:chExt cx="1221402" cy="402282"/>
            </a:xfrm>
          </p:grpSpPr>
          <p:sp>
            <p:nvSpPr>
              <p:cNvPr id="41" name="Dowolny kształt 22"/>
              <p:cNvSpPr>
                <a:spLocks noChangeArrowheads="1"/>
              </p:cNvSpPr>
              <p:nvPr/>
            </p:nvSpPr>
            <p:spPr bwMode="auto">
              <a:xfrm>
                <a:off x="2311879" y="5043578"/>
                <a:ext cx="317740" cy="357996"/>
              </a:xfrm>
              <a:custGeom>
                <a:avLst/>
                <a:gdLst>
                  <a:gd name="T0" fmla="*/ 0 w 317740"/>
                  <a:gd name="T1" fmla="*/ 184030 h 357996"/>
                  <a:gd name="T2" fmla="*/ 86264 w 317740"/>
                  <a:gd name="T3" fmla="*/ 330679 h 357996"/>
                  <a:gd name="T4" fmla="*/ 215661 w 317740"/>
                  <a:gd name="T5" fmla="*/ 20128 h 357996"/>
                  <a:gd name="T6" fmla="*/ 301925 w 317740"/>
                  <a:gd name="T7" fmla="*/ 209909 h 357996"/>
                  <a:gd name="T8" fmla="*/ 310551 w 317740"/>
                  <a:gd name="T9" fmla="*/ 218535 h 35799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17740"/>
                  <a:gd name="T16" fmla="*/ 0 h 357996"/>
                  <a:gd name="T17" fmla="*/ 317740 w 317740"/>
                  <a:gd name="T18" fmla="*/ 357996 h 35799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17740" h="357996">
                    <a:moveTo>
                      <a:pt x="0" y="184030"/>
                    </a:moveTo>
                    <a:cubicBezTo>
                      <a:pt x="25160" y="271013"/>
                      <a:pt x="50321" y="357996"/>
                      <a:pt x="86264" y="330679"/>
                    </a:cubicBezTo>
                    <a:cubicBezTo>
                      <a:pt x="122208" y="303362"/>
                      <a:pt x="179718" y="40256"/>
                      <a:pt x="215661" y="20128"/>
                    </a:cubicBezTo>
                    <a:cubicBezTo>
                      <a:pt x="251604" y="0"/>
                      <a:pt x="286110" y="176841"/>
                      <a:pt x="301925" y="209909"/>
                    </a:cubicBezTo>
                    <a:cubicBezTo>
                      <a:pt x="317740" y="242977"/>
                      <a:pt x="314145" y="230756"/>
                      <a:pt x="310551" y="218535"/>
                    </a:cubicBezTo>
                  </a:path>
                </a:pathLst>
              </a:custGeom>
              <a:noFill/>
              <a:ln w="25400" algn="ctr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457200" hangingPunct="0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pl-PL">
                  <a:ea typeface="Microsoft YaHei" pitchFamily="34" charset="-122"/>
                </a:endParaRPr>
              </a:p>
            </p:txBody>
          </p:sp>
          <p:sp>
            <p:nvSpPr>
              <p:cNvPr id="42" name="Dowolny kształt 23"/>
              <p:cNvSpPr>
                <a:spLocks noChangeArrowheads="1"/>
              </p:cNvSpPr>
              <p:nvPr/>
            </p:nvSpPr>
            <p:spPr bwMode="auto">
              <a:xfrm>
                <a:off x="2611420" y="5065721"/>
                <a:ext cx="317740" cy="357996"/>
              </a:xfrm>
              <a:custGeom>
                <a:avLst/>
                <a:gdLst>
                  <a:gd name="T0" fmla="*/ 0 w 317740"/>
                  <a:gd name="T1" fmla="*/ 184030 h 357996"/>
                  <a:gd name="T2" fmla="*/ 86264 w 317740"/>
                  <a:gd name="T3" fmla="*/ 330679 h 357996"/>
                  <a:gd name="T4" fmla="*/ 215661 w 317740"/>
                  <a:gd name="T5" fmla="*/ 20128 h 357996"/>
                  <a:gd name="T6" fmla="*/ 301925 w 317740"/>
                  <a:gd name="T7" fmla="*/ 209909 h 357996"/>
                  <a:gd name="T8" fmla="*/ 310551 w 317740"/>
                  <a:gd name="T9" fmla="*/ 218535 h 35799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17740"/>
                  <a:gd name="T16" fmla="*/ 0 h 357996"/>
                  <a:gd name="T17" fmla="*/ 317740 w 317740"/>
                  <a:gd name="T18" fmla="*/ 357996 h 35799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17740" h="357996">
                    <a:moveTo>
                      <a:pt x="0" y="184030"/>
                    </a:moveTo>
                    <a:cubicBezTo>
                      <a:pt x="25160" y="271013"/>
                      <a:pt x="50321" y="357996"/>
                      <a:pt x="86264" y="330679"/>
                    </a:cubicBezTo>
                    <a:cubicBezTo>
                      <a:pt x="122208" y="303362"/>
                      <a:pt x="179718" y="40256"/>
                      <a:pt x="215661" y="20128"/>
                    </a:cubicBezTo>
                    <a:cubicBezTo>
                      <a:pt x="251604" y="0"/>
                      <a:pt x="286110" y="176841"/>
                      <a:pt x="301925" y="209909"/>
                    </a:cubicBezTo>
                    <a:cubicBezTo>
                      <a:pt x="317740" y="242977"/>
                      <a:pt x="314145" y="230756"/>
                      <a:pt x="310551" y="218535"/>
                    </a:cubicBezTo>
                  </a:path>
                </a:pathLst>
              </a:custGeom>
              <a:noFill/>
              <a:ln w="25400" algn="ctr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457200" hangingPunct="0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pl-PL">
                  <a:ea typeface="Microsoft YaHei" pitchFamily="34" charset="-122"/>
                </a:endParaRPr>
              </a:p>
            </p:txBody>
          </p:sp>
          <p:grpSp>
            <p:nvGrpSpPr>
              <p:cNvPr id="43" name="Grupa 268"/>
              <p:cNvGrpSpPr>
                <a:grpSpLocks/>
              </p:cNvGrpSpPr>
              <p:nvPr/>
            </p:nvGrpSpPr>
            <p:grpSpPr bwMode="auto">
              <a:xfrm>
                <a:off x="2916000" y="5065721"/>
                <a:ext cx="617281" cy="380139"/>
                <a:chOff x="2897172" y="5065721"/>
                <a:chExt cx="617281" cy="380139"/>
              </a:xfrm>
            </p:grpSpPr>
            <p:sp>
              <p:nvSpPr>
                <p:cNvPr id="44" name="Dowolny kształt 25"/>
                <p:cNvSpPr>
                  <a:spLocks noChangeArrowheads="1"/>
                </p:cNvSpPr>
                <p:nvPr/>
              </p:nvSpPr>
              <p:spPr bwMode="auto">
                <a:xfrm>
                  <a:off x="2897172" y="5065721"/>
                  <a:ext cx="317740" cy="357996"/>
                </a:xfrm>
                <a:custGeom>
                  <a:avLst/>
                  <a:gdLst>
                    <a:gd name="T0" fmla="*/ 0 w 317740"/>
                    <a:gd name="T1" fmla="*/ 184030 h 357996"/>
                    <a:gd name="T2" fmla="*/ 86264 w 317740"/>
                    <a:gd name="T3" fmla="*/ 330679 h 357996"/>
                    <a:gd name="T4" fmla="*/ 215661 w 317740"/>
                    <a:gd name="T5" fmla="*/ 20128 h 357996"/>
                    <a:gd name="T6" fmla="*/ 301925 w 317740"/>
                    <a:gd name="T7" fmla="*/ 209909 h 357996"/>
                    <a:gd name="T8" fmla="*/ 310551 w 317740"/>
                    <a:gd name="T9" fmla="*/ 218535 h 35799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17740"/>
                    <a:gd name="T16" fmla="*/ 0 h 357996"/>
                    <a:gd name="T17" fmla="*/ 317740 w 317740"/>
                    <a:gd name="T18" fmla="*/ 357996 h 35799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17740" h="357996">
                      <a:moveTo>
                        <a:pt x="0" y="184030"/>
                      </a:moveTo>
                      <a:cubicBezTo>
                        <a:pt x="25160" y="271013"/>
                        <a:pt x="50321" y="357996"/>
                        <a:pt x="86264" y="330679"/>
                      </a:cubicBezTo>
                      <a:cubicBezTo>
                        <a:pt x="122208" y="303362"/>
                        <a:pt x="179718" y="40256"/>
                        <a:pt x="215661" y="20128"/>
                      </a:cubicBezTo>
                      <a:cubicBezTo>
                        <a:pt x="251604" y="0"/>
                        <a:pt x="286110" y="176841"/>
                        <a:pt x="301925" y="209909"/>
                      </a:cubicBezTo>
                      <a:cubicBezTo>
                        <a:pt x="317740" y="242977"/>
                        <a:pt x="314145" y="230756"/>
                        <a:pt x="310551" y="218535"/>
                      </a:cubicBezTo>
                    </a:path>
                  </a:pathLst>
                </a:custGeom>
                <a:noFill/>
                <a:ln w="25400" algn="ctr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457200" hangingPunct="0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Times New Roman" pitchFamily="18" charset="0"/>
                    <a:buNone/>
                  </a:pPr>
                  <a:endParaRPr lang="pl-PL">
                    <a:ea typeface="Microsoft YaHei" pitchFamily="34" charset="-122"/>
                  </a:endParaRPr>
                </a:p>
              </p:txBody>
            </p:sp>
            <p:sp>
              <p:nvSpPr>
                <p:cNvPr id="45" name="Dowolny kształt 26"/>
                <p:cNvSpPr>
                  <a:spLocks noChangeArrowheads="1"/>
                </p:cNvSpPr>
                <p:nvPr/>
              </p:nvSpPr>
              <p:spPr bwMode="auto">
                <a:xfrm>
                  <a:off x="3196713" y="5087864"/>
                  <a:ext cx="317740" cy="357996"/>
                </a:xfrm>
                <a:custGeom>
                  <a:avLst/>
                  <a:gdLst>
                    <a:gd name="T0" fmla="*/ 0 w 317740"/>
                    <a:gd name="T1" fmla="*/ 184030 h 357996"/>
                    <a:gd name="T2" fmla="*/ 86264 w 317740"/>
                    <a:gd name="T3" fmla="*/ 330679 h 357996"/>
                    <a:gd name="T4" fmla="*/ 215661 w 317740"/>
                    <a:gd name="T5" fmla="*/ 20128 h 357996"/>
                    <a:gd name="T6" fmla="*/ 301925 w 317740"/>
                    <a:gd name="T7" fmla="*/ 209909 h 357996"/>
                    <a:gd name="T8" fmla="*/ 310551 w 317740"/>
                    <a:gd name="T9" fmla="*/ 218535 h 35799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17740"/>
                    <a:gd name="T16" fmla="*/ 0 h 357996"/>
                    <a:gd name="T17" fmla="*/ 317740 w 317740"/>
                    <a:gd name="T18" fmla="*/ 357996 h 35799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17740" h="357996">
                      <a:moveTo>
                        <a:pt x="0" y="184030"/>
                      </a:moveTo>
                      <a:cubicBezTo>
                        <a:pt x="25160" y="271013"/>
                        <a:pt x="50321" y="357996"/>
                        <a:pt x="86264" y="330679"/>
                      </a:cubicBezTo>
                      <a:cubicBezTo>
                        <a:pt x="122208" y="303362"/>
                        <a:pt x="179718" y="40256"/>
                        <a:pt x="215661" y="20128"/>
                      </a:cubicBezTo>
                      <a:cubicBezTo>
                        <a:pt x="251604" y="0"/>
                        <a:pt x="286110" y="176841"/>
                        <a:pt x="301925" y="209909"/>
                      </a:cubicBezTo>
                      <a:cubicBezTo>
                        <a:pt x="317740" y="242977"/>
                        <a:pt x="314145" y="230756"/>
                        <a:pt x="310551" y="218535"/>
                      </a:cubicBezTo>
                    </a:path>
                  </a:pathLst>
                </a:custGeom>
                <a:noFill/>
                <a:ln w="25400" algn="ctr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457200" hangingPunct="0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Times New Roman" pitchFamily="18" charset="0"/>
                    <a:buNone/>
                  </a:pPr>
                  <a:endParaRPr lang="pl-PL">
                    <a:ea typeface="Microsoft YaHei" pitchFamily="34" charset="-122"/>
                  </a:endParaRPr>
                </a:p>
              </p:txBody>
            </p:sp>
          </p:grpSp>
        </p:grpSp>
        <p:cxnSp>
          <p:nvCxnSpPr>
            <p:cNvPr id="40" name="Łącznik prosty ze strzałką 21"/>
            <p:cNvCxnSpPr>
              <a:cxnSpLocks noChangeShapeType="1"/>
              <a:stCxn id="45" idx="4"/>
            </p:cNvCxnSpPr>
            <p:nvPr/>
          </p:nvCxnSpPr>
          <p:spPr bwMode="auto">
            <a:xfrm>
              <a:off x="3526092" y="5151389"/>
              <a:ext cx="348612" cy="15953"/>
            </a:xfrm>
            <a:prstGeom prst="straightConnector1">
              <a:avLst/>
            </a:prstGeom>
            <a:noFill/>
            <a:ln w="25400" algn="ctr">
              <a:solidFill>
                <a:srgbClr val="FF0000"/>
              </a:solidFill>
              <a:round/>
              <a:headEnd/>
              <a:tailEnd type="triangle" w="med" len="med"/>
            </a:ln>
          </p:spPr>
        </p:cxnSp>
      </p:grpSp>
      <p:grpSp>
        <p:nvGrpSpPr>
          <p:cNvPr id="46" name="Grupa 274"/>
          <p:cNvGrpSpPr>
            <a:grpSpLocks/>
          </p:cNvGrpSpPr>
          <p:nvPr/>
        </p:nvGrpSpPr>
        <p:grpSpPr bwMode="auto">
          <a:xfrm>
            <a:off x="4500562" y="2714620"/>
            <a:ext cx="2286000" cy="285750"/>
            <a:chOff x="2311879" y="5043578"/>
            <a:chExt cx="1562825" cy="165019"/>
          </a:xfrm>
        </p:grpSpPr>
        <p:grpSp>
          <p:nvGrpSpPr>
            <p:cNvPr id="47" name="Grupa 269"/>
            <p:cNvGrpSpPr>
              <a:grpSpLocks/>
            </p:cNvGrpSpPr>
            <p:nvPr/>
          </p:nvGrpSpPr>
          <p:grpSpPr bwMode="auto">
            <a:xfrm>
              <a:off x="2311879" y="5043578"/>
              <a:ext cx="1221402" cy="165019"/>
              <a:chOff x="2311879" y="5043578"/>
              <a:chExt cx="1221402" cy="402282"/>
            </a:xfrm>
          </p:grpSpPr>
          <p:sp>
            <p:nvSpPr>
              <p:cNvPr id="49" name="Dowolny kształt 22"/>
              <p:cNvSpPr>
                <a:spLocks noChangeArrowheads="1"/>
              </p:cNvSpPr>
              <p:nvPr/>
            </p:nvSpPr>
            <p:spPr bwMode="auto">
              <a:xfrm>
                <a:off x="2311879" y="5043578"/>
                <a:ext cx="317740" cy="357996"/>
              </a:xfrm>
              <a:custGeom>
                <a:avLst/>
                <a:gdLst>
                  <a:gd name="T0" fmla="*/ 0 w 317740"/>
                  <a:gd name="T1" fmla="*/ 184030 h 357996"/>
                  <a:gd name="T2" fmla="*/ 86264 w 317740"/>
                  <a:gd name="T3" fmla="*/ 330679 h 357996"/>
                  <a:gd name="T4" fmla="*/ 215661 w 317740"/>
                  <a:gd name="T5" fmla="*/ 20128 h 357996"/>
                  <a:gd name="T6" fmla="*/ 301925 w 317740"/>
                  <a:gd name="T7" fmla="*/ 209909 h 357996"/>
                  <a:gd name="T8" fmla="*/ 310551 w 317740"/>
                  <a:gd name="T9" fmla="*/ 218535 h 35799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17740"/>
                  <a:gd name="T16" fmla="*/ 0 h 357996"/>
                  <a:gd name="T17" fmla="*/ 317740 w 317740"/>
                  <a:gd name="T18" fmla="*/ 357996 h 35799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17740" h="357996">
                    <a:moveTo>
                      <a:pt x="0" y="184030"/>
                    </a:moveTo>
                    <a:cubicBezTo>
                      <a:pt x="25160" y="271013"/>
                      <a:pt x="50321" y="357996"/>
                      <a:pt x="86264" y="330679"/>
                    </a:cubicBezTo>
                    <a:cubicBezTo>
                      <a:pt x="122208" y="303362"/>
                      <a:pt x="179718" y="40256"/>
                      <a:pt x="215661" y="20128"/>
                    </a:cubicBezTo>
                    <a:cubicBezTo>
                      <a:pt x="251604" y="0"/>
                      <a:pt x="286110" y="176841"/>
                      <a:pt x="301925" y="209909"/>
                    </a:cubicBezTo>
                    <a:cubicBezTo>
                      <a:pt x="317740" y="242977"/>
                      <a:pt x="314145" y="230756"/>
                      <a:pt x="310551" y="218535"/>
                    </a:cubicBezTo>
                  </a:path>
                </a:pathLst>
              </a:custGeom>
              <a:noFill/>
              <a:ln w="25400" algn="ctr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457200" hangingPunct="0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pl-PL">
                  <a:ea typeface="Microsoft YaHei" pitchFamily="34" charset="-122"/>
                </a:endParaRPr>
              </a:p>
            </p:txBody>
          </p:sp>
          <p:sp>
            <p:nvSpPr>
              <p:cNvPr id="50" name="Dowolny kształt 23"/>
              <p:cNvSpPr>
                <a:spLocks noChangeArrowheads="1"/>
              </p:cNvSpPr>
              <p:nvPr/>
            </p:nvSpPr>
            <p:spPr bwMode="auto">
              <a:xfrm>
                <a:off x="2611420" y="5065721"/>
                <a:ext cx="317740" cy="357996"/>
              </a:xfrm>
              <a:custGeom>
                <a:avLst/>
                <a:gdLst>
                  <a:gd name="T0" fmla="*/ 0 w 317740"/>
                  <a:gd name="T1" fmla="*/ 184030 h 357996"/>
                  <a:gd name="T2" fmla="*/ 86264 w 317740"/>
                  <a:gd name="T3" fmla="*/ 330679 h 357996"/>
                  <a:gd name="T4" fmla="*/ 215661 w 317740"/>
                  <a:gd name="T5" fmla="*/ 20128 h 357996"/>
                  <a:gd name="T6" fmla="*/ 301925 w 317740"/>
                  <a:gd name="T7" fmla="*/ 209909 h 357996"/>
                  <a:gd name="T8" fmla="*/ 310551 w 317740"/>
                  <a:gd name="T9" fmla="*/ 218535 h 35799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17740"/>
                  <a:gd name="T16" fmla="*/ 0 h 357996"/>
                  <a:gd name="T17" fmla="*/ 317740 w 317740"/>
                  <a:gd name="T18" fmla="*/ 357996 h 35799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17740" h="357996">
                    <a:moveTo>
                      <a:pt x="0" y="184030"/>
                    </a:moveTo>
                    <a:cubicBezTo>
                      <a:pt x="25160" y="271013"/>
                      <a:pt x="50321" y="357996"/>
                      <a:pt x="86264" y="330679"/>
                    </a:cubicBezTo>
                    <a:cubicBezTo>
                      <a:pt x="122208" y="303362"/>
                      <a:pt x="179718" y="40256"/>
                      <a:pt x="215661" y="20128"/>
                    </a:cubicBezTo>
                    <a:cubicBezTo>
                      <a:pt x="251604" y="0"/>
                      <a:pt x="286110" y="176841"/>
                      <a:pt x="301925" y="209909"/>
                    </a:cubicBezTo>
                    <a:cubicBezTo>
                      <a:pt x="317740" y="242977"/>
                      <a:pt x="314145" y="230756"/>
                      <a:pt x="310551" y="218535"/>
                    </a:cubicBezTo>
                  </a:path>
                </a:pathLst>
              </a:custGeom>
              <a:noFill/>
              <a:ln w="25400" algn="ctr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457200" hangingPunct="0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pl-PL">
                  <a:ea typeface="Microsoft YaHei" pitchFamily="34" charset="-122"/>
                </a:endParaRPr>
              </a:p>
            </p:txBody>
          </p:sp>
          <p:grpSp>
            <p:nvGrpSpPr>
              <p:cNvPr id="51" name="Grupa 268"/>
              <p:cNvGrpSpPr>
                <a:grpSpLocks/>
              </p:cNvGrpSpPr>
              <p:nvPr/>
            </p:nvGrpSpPr>
            <p:grpSpPr bwMode="auto">
              <a:xfrm>
                <a:off x="2916000" y="5065721"/>
                <a:ext cx="617281" cy="380139"/>
                <a:chOff x="2897172" y="5065721"/>
                <a:chExt cx="617281" cy="380139"/>
              </a:xfrm>
            </p:grpSpPr>
            <p:sp>
              <p:nvSpPr>
                <p:cNvPr id="52" name="Dowolny kształt 25"/>
                <p:cNvSpPr>
                  <a:spLocks noChangeArrowheads="1"/>
                </p:cNvSpPr>
                <p:nvPr/>
              </p:nvSpPr>
              <p:spPr bwMode="auto">
                <a:xfrm>
                  <a:off x="2897172" y="5065721"/>
                  <a:ext cx="317740" cy="357996"/>
                </a:xfrm>
                <a:custGeom>
                  <a:avLst/>
                  <a:gdLst>
                    <a:gd name="T0" fmla="*/ 0 w 317740"/>
                    <a:gd name="T1" fmla="*/ 184030 h 357996"/>
                    <a:gd name="T2" fmla="*/ 86264 w 317740"/>
                    <a:gd name="T3" fmla="*/ 330679 h 357996"/>
                    <a:gd name="T4" fmla="*/ 215661 w 317740"/>
                    <a:gd name="T5" fmla="*/ 20128 h 357996"/>
                    <a:gd name="T6" fmla="*/ 301925 w 317740"/>
                    <a:gd name="T7" fmla="*/ 209909 h 357996"/>
                    <a:gd name="T8" fmla="*/ 310551 w 317740"/>
                    <a:gd name="T9" fmla="*/ 218535 h 35799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17740"/>
                    <a:gd name="T16" fmla="*/ 0 h 357996"/>
                    <a:gd name="T17" fmla="*/ 317740 w 317740"/>
                    <a:gd name="T18" fmla="*/ 357996 h 35799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17740" h="357996">
                      <a:moveTo>
                        <a:pt x="0" y="184030"/>
                      </a:moveTo>
                      <a:cubicBezTo>
                        <a:pt x="25160" y="271013"/>
                        <a:pt x="50321" y="357996"/>
                        <a:pt x="86264" y="330679"/>
                      </a:cubicBezTo>
                      <a:cubicBezTo>
                        <a:pt x="122208" y="303362"/>
                        <a:pt x="179718" y="40256"/>
                        <a:pt x="215661" y="20128"/>
                      </a:cubicBezTo>
                      <a:cubicBezTo>
                        <a:pt x="251604" y="0"/>
                        <a:pt x="286110" y="176841"/>
                        <a:pt x="301925" y="209909"/>
                      </a:cubicBezTo>
                      <a:cubicBezTo>
                        <a:pt x="317740" y="242977"/>
                        <a:pt x="314145" y="230756"/>
                        <a:pt x="310551" y="218535"/>
                      </a:cubicBezTo>
                    </a:path>
                  </a:pathLst>
                </a:custGeom>
                <a:noFill/>
                <a:ln w="25400" algn="ctr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457200" hangingPunct="0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Times New Roman" pitchFamily="18" charset="0"/>
                    <a:buNone/>
                  </a:pPr>
                  <a:endParaRPr lang="pl-PL">
                    <a:ea typeface="Microsoft YaHei" pitchFamily="34" charset="-122"/>
                  </a:endParaRPr>
                </a:p>
              </p:txBody>
            </p:sp>
            <p:sp>
              <p:nvSpPr>
                <p:cNvPr id="53" name="Dowolny kształt 26"/>
                <p:cNvSpPr>
                  <a:spLocks noChangeArrowheads="1"/>
                </p:cNvSpPr>
                <p:nvPr/>
              </p:nvSpPr>
              <p:spPr bwMode="auto">
                <a:xfrm>
                  <a:off x="3196713" y="5087864"/>
                  <a:ext cx="317740" cy="357996"/>
                </a:xfrm>
                <a:custGeom>
                  <a:avLst/>
                  <a:gdLst>
                    <a:gd name="T0" fmla="*/ 0 w 317740"/>
                    <a:gd name="T1" fmla="*/ 184030 h 357996"/>
                    <a:gd name="T2" fmla="*/ 86264 w 317740"/>
                    <a:gd name="T3" fmla="*/ 330679 h 357996"/>
                    <a:gd name="T4" fmla="*/ 215661 w 317740"/>
                    <a:gd name="T5" fmla="*/ 20128 h 357996"/>
                    <a:gd name="T6" fmla="*/ 301925 w 317740"/>
                    <a:gd name="T7" fmla="*/ 209909 h 357996"/>
                    <a:gd name="T8" fmla="*/ 310551 w 317740"/>
                    <a:gd name="T9" fmla="*/ 218535 h 35799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17740"/>
                    <a:gd name="T16" fmla="*/ 0 h 357996"/>
                    <a:gd name="T17" fmla="*/ 317740 w 317740"/>
                    <a:gd name="T18" fmla="*/ 357996 h 35799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17740" h="357996">
                      <a:moveTo>
                        <a:pt x="0" y="184030"/>
                      </a:moveTo>
                      <a:cubicBezTo>
                        <a:pt x="25160" y="271013"/>
                        <a:pt x="50321" y="357996"/>
                        <a:pt x="86264" y="330679"/>
                      </a:cubicBezTo>
                      <a:cubicBezTo>
                        <a:pt x="122208" y="303362"/>
                        <a:pt x="179718" y="40256"/>
                        <a:pt x="215661" y="20128"/>
                      </a:cubicBezTo>
                      <a:cubicBezTo>
                        <a:pt x="251604" y="0"/>
                        <a:pt x="286110" y="176841"/>
                        <a:pt x="301925" y="209909"/>
                      </a:cubicBezTo>
                      <a:cubicBezTo>
                        <a:pt x="317740" y="242977"/>
                        <a:pt x="314145" y="230756"/>
                        <a:pt x="310551" y="218535"/>
                      </a:cubicBezTo>
                    </a:path>
                  </a:pathLst>
                </a:custGeom>
                <a:noFill/>
                <a:ln w="25400" algn="ctr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457200" hangingPunct="0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Times New Roman" pitchFamily="18" charset="0"/>
                    <a:buNone/>
                  </a:pPr>
                  <a:endParaRPr lang="pl-PL">
                    <a:ea typeface="Microsoft YaHei" pitchFamily="34" charset="-122"/>
                  </a:endParaRPr>
                </a:p>
              </p:txBody>
            </p:sp>
          </p:grpSp>
        </p:grpSp>
        <p:cxnSp>
          <p:nvCxnSpPr>
            <p:cNvPr id="48" name="Łącznik prosty ze strzałką 21"/>
            <p:cNvCxnSpPr>
              <a:cxnSpLocks noChangeShapeType="1"/>
              <a:stCxn id="53" idx="4"/>
            </p:cNvCxnSpPr>
            <p:nvPr/>
          </p:nvCxnSpPr>
          <p:spPr bwMode="auto">
            <a:xfrm>
              <a:off x="3526092" y="5151389"/>
              <a:ext cx="348612" cy="15953"/>
            </a:xfrm>
            <a:prstGeom prst="straightConnector1">
              <a:avLst/>
            </a:prstGeom>
            <a:noFill/>
            <a:ln w="25400" algn="ctr">
              <a:solidFill>
                <a:srgbClr val="FF0000"/>
              </a:solidFill>
              <a:round/>
              <a:headEnd/>
              <a:tailEnd type="triangle" w="med" len="med"/>
            </a:ln>
          </p:spPr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2.59259E-6 L 0.31632 0.212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8" y="10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2.59259E-6 L 0.36302 0.21227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1" y="106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4.07407E-6 L 0.43351 0.2122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7" y="106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2.59259E-6 L -0.30086 -0.1824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1" y="-91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7.40741E-7 L -0.36354 -0.15093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2" y="-75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7.40741E-7 L -0.39462 -0.1507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7" y="-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3351 0.21226 L 0.4257 0.40138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" y="94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6319 0.21227 L 0.35521 0.39074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" y="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000"/>
                            </p:stCondLst>
                            <p:childTnLst>
                              <p:par>
                                <p:cTn id="30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1632 0.2125 L 0.31632 0.34885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8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5" grpId="0" animBg="1"/>
      <p:bldP spid="36" grpId="0" animBg="1"/>
      <p:bldP spid="3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65529" y="1214422"/>
            <a:ext cx="5678239" cy="5353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pole tekstowe 62"/>
          <p:cNvSpPr txBox="1">
            <a:spLocks noChangeArrowheads="1"/>
          </p:cNvSpPr>
          <p:nvPr/>
        </p:nvSpPr>
        <p:spPr bwMode="auto">
          <a:xfrm>
            <a:off x="2786050" y="-24"/>
            <a:ext cx="378501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 sz="3600" dirty="0" smtClean="0">
                <a:latin typeface="Calibri" pitchFamily="34" charset="0"/>
              </a:rPr>
              <a:t>Tranzystor MOSFET</a:t>
            </a:r>
            <a:endParaRPr lang="pl-PL" sz="3600" dirty="0">
              <a:latin typeface="Calibri" pitchFamily="34" charset="0"/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2000232" y="571480"/>
            <a:ext cx="592932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 err="1" smtClean="0">
                <a:solidFill>
                  <a:srgbClr val="FF0000"/>
                </a:solidFill>
              </a:rPr>
              <a:t>M</a:t>
            </a:r>
            <a:r>
              <a:rPr lang="pl-PL" dirty="0" err="1" smtClean="0"/>
              <a:t>etal-</a:t>
            </a:r>
            <a:r>
              <a:rPr lang="pl-PL" dirty="0" err="1" smtClean="0">
                <a:solidFill>
                  <a:srgbClr val="FF0000"/>
                </a:solidFill>
              </a:rPr>
              <a:t>O</a:t>
            </a:r>
            <a:r>
              <a:rPr lang="pl-PL" dirty="0" err="1" smtClean="0"/>
              <a:t>xide</a:t>
            </a:r>
            <a:r>
              <a:rPr lang="pl-PL" dirty="0" smtClean="0"/>
              <a:t> </a:t>
            </a:r>
            <a:r>
              <a:rPr lang="pl-PL" dirty="0" smtClean="0">
                <a:solidFill>
                  <a:srgbClr val="FF0000"/>
                </a:solidFill>
              </a:rPr>
              <a:t>S</a:t>
            </a:r>
            <a:r>
              <a:rPr lang="pl-PL" dirty="0" smtClean="0"/>
              <a:t>emiconductor </a:t>
            </a:r>
            <a:r>
              <a:rPr lang="pl-PL" dirty="0" err="1" smtClean="0">
                <a:solidFill>
                  <a:srgbClr val="FF0000"/>
                </a:solidFill>
              </a:rPr>
              <a:t>F</a:t>
            </a:r>
            <a:r>
              <a:rPr lang="pl-PL" dirty="0" err="1" smtClean="0"/>
              <a:t>ield-</a:t>
            </a:r>
            <a:r>
              <a:rPr lang="pl-PL" dirty="0" err="1" smtClean="0">
                <a:solidFill>
                  <a:srgbClr val="FF0000"/>
                </a:solidFill>
              </a:rPr>
              <a:t>E</a:t>
            </a:r>
            <a:r>
              <a:rPr lang="pl-PL" dirty="0" err="1" smtClean="0"/>
              <a:t>ffect</a:t>
            </a:r>
            <a:r>
              <a:rPr lang="pl-PL" dirty="0" smtClean="0"/>
              <a:t> </a:t>
            </a:r>
            <a:r>
              <a:rPr lang="pl-PL" dirty="0" err="1" smtClean="0">
                <a:solidFill>
                  <a:srgbClr val="FF0000"/>
                </a:solidFill>
              </a:rPr>
              <a:t>T</a:t>
            </a:r>
            <a:r>
              <a:rPr lang="pl-PL" dirty="0" err="1" smtClean="0"/>
              <a:t>ransistor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Tranzistor-procesor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67188" y="2428868"/>
            <a:ext cx="6376844" cy="4429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rostokąt 3"/>
          <p:cNvSpPr/>
          <p:nvPr/>
        </p:nvSpPr>
        <p:spPr>
          <a:xfrm>
            <a:off x="3143240" y="0"/>
            <a:ext cx="378122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4400" b="1" dirty="0" smtClean="0"/>
              <a:t>Prawo Moore'a</a:t>
            </a:r>
            <a:endParaRPr lang="pl-PL" sz="4400" b="1" dirty="0"/>
          </a:p>
        </p:txBody>
      </p:sp>
      <p:pic>
        <p:nvPicPr>
          <p:cNvPr id="5122" name="Picture 2" descr="http://betanews.com/wp-content/uploads/2013/10/642px-Moores_law_1970-201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42918"/>
            <a:ext cx="3059044" cy="28575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3143240" y="0"/>
            <a:ext cx="378122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4400" b="1" dirty="0" smtClean="0"/>
              <a:t>Prawo Moore'a</a:t>
            </a:r>
            <a:endParaRPr lang="pl-PL" sz="44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6063" y="914421"/>
            <a:ext cx="8650287" cy="558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3714744" y="0"/>
            <a:ext cx="168116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4400" b="1" dirty="0" smtClean="0"/>
              <a:t>Lasery</a:t>
            </a:r>
            <a:endParaRPr lang="pl-PL" sz="4400" b="1" dirty="0"/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1" y="785794"/>
            <a:ext cx="5572164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86182" y="4000504"/>
            <a:ext cx="5073650" cy="264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3714744" y="0"/>
            <a:ext cx="168116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4400" b="1" dirty="0" smtClean="0"/>
              <a:t>Lasery</a:t>
            </a:r>
            <a:endParaRPr lang="pl-PL" sz="4400" b="1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780395"/>
            <a:ext cx="7000924" cy="6036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3714744" y="0"/>
            <a:ext cx="168116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4400" b="1" dirty="0" smtClean="0"/>
              <a:t>Lasery</a:t>
            </a:r>
            <a:endParaRPr lang="pl-PL" sz="4400" b="1" dirty="0"/>
          </a:p>
        </p:txBody>
      </p:sp>
      <p:pic>
        <p:nvPicPr>
          <p:cNvPr id="1026" name="Picture 2" descr="http://4.bp.blogspot.com/_VyTCyizqrHs/SxFpwn3Ck0I/AAAAAAAAFtE/I32kQewMLV4/s1600/micropilla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833599"/>
            <a:ext cx="5286412" cy="60244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2" name="Food Coloring Diffusion_(480p)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-2586" y="857232"/>
            <a:ext cx="9150760" cy="51435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2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32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Dyfuzja - wprowadzenie_(480p)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9284" y="142852"/>
            <a:ext cx="9065433" cy="65722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214313" y="1500188"/>
            <a:ext cx="8929687" cy="107156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5" name="Prostokąt 4"/>
          <p:cNvSpPr/>
          <p:nvPr/>
        </p:nvSpPr>
        <p:spPr>
          <a:xfrm>
            <a:off x="214313" y="4357688"/>
            <a:ext cx="8929687" cy="107156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cxnSp>
        <p:nvCxnSpPr>
          <p:cNvPr id="6" name="Łącznik prosty ze strzałką 5"/>
          <p:cNvCxnSpPr/>
          <p:nvPr/>
        </p:nvCxnSpPr>
        <p:spPr>
          <a:xfrm rot="5400000" flipH="1" flipV="1">
            <a:off x="-2536031" y="3036094"/>
            <a:ext cx="5500688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pole tekstowe 62"/>
          <p:cNvSpPr txBox="1">
            <a:spLocks noChangeArrowheads="1"/>
          </p:cNvSpPr>
          <p:nvPr/>
        </p:nvSpPr>
        <p:spPr bwMode="auto">
          <a:xfrm>
            <a:off x="160338" y="214313"/>
            <a:ext cx="41116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 sz="3600" i="1" dirty="0">
                <a:latin typeface="Calibri" pitchFamily="34" charset="0"/>
              </a:rPr>
              <a:t>E</a:t>
            </a:r>
            <a:endParaRPr lang="pl-PL" sz="3600" dirty="0">
              <a:latin typeface="Calibri" pitchFamily="34" charset="0"/>
            </a:endParaRPr>
          </a:p>
        </p:txBody>
      </p:sp>
      <p:sp>
        <p:nvSpPr>
          <p:cNvPr id="8" name="Elipsa 7"/>
          <p:cNvSpPr/>
          <p:nvPr/>
        </p:nvSpPr>
        <p:spPr>
          <a:xfrm>
            <a:off x="214313" y="4357688"/>
            <a:ext cx="214312" cy="214312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9" name="Elipsa 8"/>
          <p:cNvSpPr/>
          <p:nvPr/>
        </p:nvSpPr>
        <p:spPr>
          <a:xfrm>
            <a:off x="428625" y="4357688"/>
            <a:ext cx="214313" cy="214312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10" name="Elipsa 9"/>
          <p:cNvSpPr/>
          <p:nvPr/>
        </p:nvSpPr>
        <p:spPr>
          <a:xfrm>
            <a:off x="642938" y="4357688"/>
            <a:ext cx="214312" cy="214312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11" name="Elipsa 10"/>
          <p:cNvSpPr/>
          <p:nvPr/>
        </p:nvSpPr>
        <p:spPr>
          <a:xfrm>
            <a:off x="857250" y="4357688"/>
            <a:ext cx="214313" cy="214312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12" name="Elipsa 11"/>
          <p:cNvSpPr/>
          <p:nvPr/>
        </p:nvSpPr>
        <p:spPr>
          <a:xfrm>
            <a:off x="1071563" y="4357688"/>
            <a:ext cx="214312" cy="214312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13" name="Elipsa 12"/>
          <p:cNvSpPr/>
          <p:nvPr/>
        </p:nvSpPr>
        <p:spPr>
          <a:xfrm>
            <a:off x="1285875" y="4357688"/>
            <a:ext cx="214313" cy="214312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14" name="Elipsa 13"/>
          <p:cNvSpPr/>
          <p:nvPr/>
        </p:nvSpPr>
        <p:spPr>
          <a:xfrm>
            <a:off x="1500188" y="4357688"/>
            <a:ext cx="214312" cy="214312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18" name="Elipsa 17"/>
          <p:cNvSpPr/>
          <p:nvPr/>
        </p:nvSpPr>
        <p:spPr>
          <a:xfrm>
            <a:off x="285750" y="4572000"/>
            <a:ext cx="214313" cy="214313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19" name="Elipsa 18"/>
          <p:cNvSpPr/>
          <p:nvPr/>
        </p:nvSpPr>
        <p:spPr>
          <a:xfrm>
            <a:off x="500063" y="4572000"/>
            <a:ext cx="214312" cy="214313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20" name="Elipsa 19"/>
          <p:cNvSpPr/>
          <p:nvPr/>
        </p:nvSpPr>
        <p:spPr>
          <a:xfrm>
            <a:off x="714375" y="4572000"/>
            <a:ext cx="214313" cy="214313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21" name="Elipsa 20"/>
          <p:cNvSpPr/>
          <p:nvPr/>
        </p:nvSpPr>
        <p:spPr>
          <a:xfrm>
            <a:off x="928688" y="4572000"/>
            <a:ext cx="214312" cy="214313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22" name="Elipsa 21"/>
          <p:cNvSpPr/>
          <p:nvPr/>
        </p:nvSpPr>
        <p:spPr>
          <a:xfrm>
            <a:off x="1143000" y="4572000"/>
            <a:ext cx="214313" cy="214313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23" name="Elipsa 22"/>
          <p:cNvSpPr/>
          <p:nvPr/>
        </p:nvSpPr>
        <p:spPr>
          <a:xfrm>
            <a:off x="1357313" y="4572000"/>
            <a:ext cx="214312" cy="214313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24" name="Elipsa 23"/>
          <p:cNvSpPr/>
          <p:nvPr/>
        </p:nvSpPr>
        <p:spPr>
          <a:xfrm>
            <a:off x="1571625" y="4572000"/>
            <a:ext cx="214313" cy="214313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25" name="Elipsa 24"/>
          <p:cNvSpPr/>
          <p:nvPr/>
        </p:nvSpPr>
        <p:spPr>
          <a:xfrm>
            <a:off x="1785938" y="4572000"/>
            <a:ext cx="214312" cy="214313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26" name="Elipsa 25"/>
          <p:cNvSpPr/>
          <p:nvPr/>
        </p:nvSpPr>
        <p:spPr>
          <a:xfrm>
            <a:off x="2000250" y="4572000"/>
            <a:ext cx="214313" cy="214313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27" name="Elipsa 26"/>
          <p:cNvSpPr/>
          <p:nvPr/>
        </p:nvSpPr>
        <p:spPr>
          <a:xfrm>
            <a:off x="2214563" y="4572000"/>
            <a:ext cx="214312" cy="214313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grpSp>
        <p:nvGrpSpPr>
          <p:cNvPr id="239" name="Grupa 238"/>
          <p:cNvGrpSpPr/>
          <p:nvPr/>
        </p:nvGrpSpPr>
        <p:grpSpPr>
          <a:xfrm>
            <a:off x="1714500" y="4357688"/>
            <a:ext cx="1071563" cy="214312"/>
            <a:chOff x="1714500" y="4357688"/>
            <a:chExt cx="1071563" cy="214312"/>
          </a:xfrm>
        </p:grpSpPr>
        <p:sp>
          <p:nvSpPr>
            <p:cNvPr id="15" name="Elipsa 14"/>
            <p:cNvSpPr/>
            <p:nvPr/>
          </p:nvSpPr>
          <p:spPr>
            <a:xfrm>
              <a:off x="1928813" y="4357688"/>
              <a:ext cx="214312" cy="21431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/>
            </a:p>
          </p:txBody>
        </p:sp>
        <p:sp>
          <p:nvSpPr>
            <p:cNvPr id="16" name="Elipsa 15"/>
            <p:cNvSpPr/>
            <p:nvPr/>
          </p:nvSpPr>
          <p:spPr>
            <a:xfrm>
              <a:off x="2143125" y="4357688"/>
              <a:ext cx="214313" cy="21431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/>
            </a:p>
          </p:txBody>
        </p:sp>
        <p:sp>
          <p:nvSpPr>
            <p:cNvPr id="17" name="Elipsa 16"/>
            <p:cNvSpPr/>
            <p:nvPr/>
          </p:nvSpPr>
          <p:spPr>
            <a:xfrm>
              <a:off x="1714500" y="4357688"/>
              <a:ext cx="214313" cy="21431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/>
            </a:p>
          </p:txBody>
        </p:sp>
        <p:sp>
          <p:nvSpPr>
            <p:cNvPr id="28" name="Elipsa 27"/>
            <p:cNvSpPr/>
            <p:nvPr/>
          </p:nvSpPr>
          <p:spPr>
            <a:xfrm>
              <a:off x="2357438" y="4357688"/>
              <a:ext cx="214312" cy="21431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/>
            </a:p>
          </p:txBody>
        </p:sp>
        <p:sp>
          <p:nvSpPr>
            <p:cNvPr id="29" name="Elipsa 28"/>
            <p:cNvSpPr/>
            <p:nvPr/>
          </p:nvSpPr>
          <p:spPr>
            <a:xfrm>
              <a:off x="2571750" y="4357688"/>
              <a:ext cx="214313" cy="21431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/>
            </a:p>
          </p:txBody>
        </p:sp>
      </p:grpSp>
      <p:grpSp>
        <p:nvGrpSpPr>
          <p:cNvPr id="238" name="Grupa 237"/>
          <p:cNvGrpSpPr/>
          <p:nvPr/>
        </p:nvGrpSpPr>
        <p:grpSpPr>
          <a:xfrm>
            <a:off x="2786063" y="4357688"/>
            <a:ext cx="428625" cy="214312"/>
            <a:chOff x="2786063" y="4357688"/>
            <a:chExt cx="428625" cy="214312"/>
          </a:xfrm>
        </p:grpSpPr>
        <p:sp>
          <p:nvSpPr>
            <p:cNvPr id="30" name="Elipsa 29"/>
            <p:cNvSpPr/>
            <p:nvPr/>
          </p:nvSpPr>
          <p:spPr>
            <a:xfrm>
              <a:off x="2786063" y="4357688"/>
              <a:ext cx="214312" cy="21431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/>
            </a:p>
          </p:txBody>
        </p:sp>
        <p:sp>
          <p:nvSpPr>
            <p:cNvPr id="31" name="Elipsa 30"/>
            <p:cNvSpPr/>
            <p:nvPr/>
          </p:nvSpPr>
          <p:spPr>
            <a:xfrm>
              <a:off x="3000375" y="4357688"/>
              <a:ext cx="214313" cy="21431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/>
            </a:p>
          </p:txBody>
        </p:sp>
      </p:grpSp>
      <p:grpSp>
        <p:nvGrpSpPr>
          <p:cNvPr id="237" name="Grupa 236"/>
          <p:cNvGrpSpPr/>
          <p:nvPr/>
        </p:nvGrpSpPr>
        <p:grpSpPr>
          <a:xfrm>
            <a:off x="3214688" y="4357688"/>
            <a:ext cx="642937" cy="214312"/>
            <a:chOff x="3214688" y="4357688"/>
            <a:chExt cx="642937" cy="214312"/>
          </a:xfrm>
        </p:grpSpPr>
        <p:sp>
          <p:nvSpPr>
            <p:cNvPr id="32" name="Elipsa 31"/>
            <p:cNvSpPr/>
            <p:nvPr/>
          </p:nvSpPr>
          <p:spPr>
            <a:xfrm>
              <a:off x="3214688" y="4357688"/>
              <a:ext cx="214312" cy="21431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/>
            </a:p>
          </p:txBody>
        </p:sp>
        <p:sp>
          <p:nvSpPr>
            <p:cNvPr id="33" name="Elipsa 32"/>
            <p:cNvSpPr/>
            <p:nvPr/>
          </p:nvSpPr>
          <p:spPr>
            <a:xfrm>
              <a:off x="3429000" y="4357688"/>
              <a:ext cx="214313" cy="21431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/>
            </a:p>
          </p:txBody>
        </p:sp>
        <p:sp>
          <p:nvSpPr>
            <p:cNvPr id="34" name="Elipsa 33"/>
            <p:cNvSpPr/>
            <p:nvPr/>
          </p:nvSpPr>
          <p:spPr>
            <a:xfrm>
              <a:off x="3643313" y="4357688"/>
              <a:ext cx="214312" cy="21431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/>
            </a:p>
          </p:txBody>
        </p:sp>
      </p:grpSp>
      <p:sp>
        <p:nvSpPr>
          <p:cNvPr id="38" name="Elipsa 37"/>
          <p:cNvSpPr/>
          <p:nvPr/>
        </p:nvSpPr>
        <p:spPr>
          <a:xfrm>
            <a:off x="2428875" y="4572000"/>
            <a:ext cx="214313" cy="214313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39" name="Elipsa 38"/>
          <p:cNvSpPr/>
          <p:nvPr/>
        </p:nvSpPr>
        <p:spPr>
          <a:xfrm>
            <a:off x="2643188" y="4572000"/>
            <a:ext cx="214312" cy="214313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40" name="Elipsa 39"/>
          <p:cNvSpPr/>
          <p:nvPr/>
        </p:nvSpPr>
        <p:spPr>
          <a:xfrm>
            <a:off x="2857500" y="4572000"/>
            <a:ext cx="214313" cy="214313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41" name="Elipsa 40"/>
          <p:cNvSpPr/>
          <p:nvPr/>
        </p:nvSpPr>
        <p:spPr>
          <a:xfrm>
            <a:off x="3071813" y="4572000"/>
            <a:ext cx="214312" cy="214313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42" name="Elipsa 41"/>
          <p:cNvSpPr/>
          <p:nvPr/>
        </p:nvSpPr>
        <p:spPr>
          <a:xfrm>
            <a:off x="3286125" y="4572000"/>
            <a:ext cx="214313" cy="214313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43" name="Elipsa 42"/>
          <p:cNvSpPr/>
          <p:nvPr/>
        </p:nvSpPr>
        <p:spPr>
          <a:xfrm>
            <a:off x="3500438" y="4572000"/>
            <a:ext cx="214312" cy="214313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44" name="Elipsa 43"/>
          <p:cNvSpPr/>
          <p:nvPr/>
        </p:nvSpPr>
        <p:spPr>
          <a:xfrm>
            <a:off x="3714750" y="4572000"/>
            <a:ext cx="214313" cy="214313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45" name="Elipsa 44"/>
          <p:cNvSpPr/>
          <p:nvPr/>
        </p:nvSpPr>
        <p:spPr>
          <a:xfrm>
            <a:off x="3929063" y="4572000"/>
            <a:ext cx="214312" cy="214313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46" name="Elipsa 45"/>
          <p:cNvSpPr/>
          <p:nvPr/>
        </p:nvSpPr>
        <p:spPr>
          <a:xfrm>
            <a:off x="4143375" y="4572000"/>
            <a:ext cx="214313" cy="214313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47" name="Elipsa 46"/>
          <p:cNvSpPr/>
          <p:nvPr/>
        </p:nvSpPr>
        <p:spPr>
          <a:xfrm>
            <a:off x="4357688" y="4572000"/>
            <a:ext cx="214312" cy="214313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48" name="Elipsa 47"/>
          <p:cNvSpPr/>
          <p:nvPr/>
        </p:nvSpPr>
        <p:spPr>
          <a:xfrm>
            <a:off x="214313" y="4786313"/>
            <a:ext cx="214312" cy="214312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49" name="Elipsa 48"/>
          <p:cNvSpPr/>
          <p:nvPr/>
        </p:nvSpPr>
        <p:spPr>
          <a:xfrm>
            <a:off x="428625" y="4786313"/>
            <a:ext cx="214313" cy="214312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50" name="Elipsa 49"/>
          <p:cNvSpPr/>
          <p:nvPr/>
        </p:nvSpPr>
        <p:spPr>
          <a:xfrm>
            <a:off x="642938" y="4786313"/>
            <a:ext cx="214312" cy="214312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51" name="Elipsa 50"/>
          <p:cNvSpPr/>
          <p:nvPr/>
        </p:nvSpPr>
        <p:spPr>
          <a:xfrm>
            <a:off x="857250" y="4786313"/>
            <a:ext cx="214313" cy="214312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52" name="Elipsa 51"/>
          <p:cNvSpPr/>
          <p:nvPr/>
        </p:nvSpPr>
        <p:spPr>
          <a:xfrm>
            <a:off x="1071563" y="4786313"/>
            <a:ext cx="214312" cy="214312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53" name="Elipsa 52"/>
          <p:cNvSpPr/>
          <p:nvPr/>
        </p:nvSpPr>
        <p:spPr>
          <a:xfrm>
            <a:off x="1285875" y="4786313"/>
            <a:ext cx="214313" cy="214312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54" name="Elipsa 53"/>
          <p:cNvSpPr/>
          <p:nvPr/>
        </p:nvSpPr>
        <p:spPr>
          <a:xfrm>
            <a:off x="1500188" y="4786313"/>
            <a:ext cx="214312" cy="214312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55" name="Elipsa 54"/>
          <p:cNvSpPr/>
          <p:nvPr/>
        </p:nvSpPr>
        <p:spPr>
          <a:xfrm>
            <a:off x="1714500" y="4786313"/>
            <a:ext cx="214313" cy="214312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56" name="Elipsa 55"/>
          <p:cNvSpPr/>
          <p:nvPr/>
        </p:nvSpPr>
        <p:spPr>
          <a:xfrm>
            <a:off x="1928813" y="4786313"/>
            <a:ext cx="214312" cy="214312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57" name="Elipsa 56"/>
          <p:cNvSpPr/>
          <p:nvPr/>
        </p:nvSpPr>
        <p:spPr>
          <a:xfrm>
            <a:off x="2143125" y="4786313"/>
            <a:ext cx="214313" cy="214312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58" name="Elipsa 57"/>
          <p:cNvSpPr/>
          <p:nvPr/>
        </p:nvSpPr>
        <p:spPr>
          <a:xfrm>
            <a:off x="285750" y="5000625"/>
            <a:ext cx="214313" cy="214313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59" name="Elipsa 58"/>
          <p:cNvSpPr/>
          <p:nvPr/>
        </p:nvSpPr>
        <p:spPr>
          <a:xfrm>
            <a:off x="500063" y="5000625"/>
            <a:ext cx="214312" cy="214313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60" name="Elipsa 59"/>
          <p:cNvSpPr/>
          <p:nvPr/>
        </p:nvSpPr>
        <p:spPr>
          <a:xfrm>
            <a:off x="714375" y="5000625"/>
            <a:ext cx="214313" cy="214313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61" name="Elipsa 60"/>
          <p:cNvSpPr/>
          <p:nvPr/>
        </p:nvSpPr>
        <p:spPr>
          <a:xfrm>
            <a:off x="928688" y="5000625"/>
            <a:ext cx="214312" cy="214313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62" name="Elipsa 61"/>
          <p:cNvSpPr/>
          <p:nvPr/>
        </p:nvSpPr>
        <p:spPr>
          <a:xfrm>
            <a:off x="1143000" y="5000625"/>
            <a:ext cx="214313" cy="214313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63" name="Elipsa 62"/>
          <p:cNvSpPr/>
          <p:nvPr/>
        </p:nvSpPr>
        <p:spPr>
          <a:xfrm>
            <a:off x="1357313" y="5000625"/>
            <a:ext cx="214312" cy="214313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64" name="Elipsa 63"/>
          <p:cNvSpPr/>
          <p:nvPr/>
        </p:nvSpPr>
        <p:spPr>
          <a:xfrm>
            <a:off x="1571625" y="5000625"/>
            <a:ext cx="214313" cy="214313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65" name="Elipsa 64"/>
          <p:cNvSpPr/>
          <p:nvPr/>
        </p:nvSpPr>
        <p:spPr>
          <a:xfrm>
            <a:off x="1785938" y="5000625"/>
            <a:ext cx="214312" cy="214313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66" name="Elipsa 65"/>
          <p:cNvSpPr/>
          <p:nvPr/>
        </p:nvSpPr>
        <p:spPr>
          <a:xfrm>
            <a:off x="2000250" y="5000625"/>
            <a:ext cx="214313" cy="214313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67" name="Elipsa 66"/>
          <p:cNvSpPr/>
          <p:nvPr/>
        </p:nvSpPr>
        <p:spPr>
          <a:xfrm>
            <a:off x="2214563" y="5000625"/>
            <a:ext cx="214312" cy="214313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68" name="Elipsa 67"/>
          <p:cNvSpPr/>
          <p:nvPr/>
        </p:nvSpPr>
        <p:spPr>
          <a:xfrm>
            <a:off x="2357438" y="4786313"/>
            <a:ext cx="214312" cy="214312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69" name="Elipsa 68"/>
          <p:cNvSpPr/>
          <p:nvPr/>
        </p:nvSpPr>
        <p:spPr>
          <a:xfrm>
            <a:off x="2571750" y="4786313"/>
            <a:ext cx="214313" cy="214312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70" name="Elipsa 69"/>
          <p:cNvSpPr/>
          <p:nvPr/>
        </p:nvSpPr>
        <p:spPr>
          <a:xfrm>
            <a:off x="2786063" y="4786313"/>
            <a:ext cx="214312" cy="214312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71" name="Elipsa 70"/>
          <p:cNvSpPr/>
          <p:nvPr/>
        </p:nvSpPr>
        <p:spPr>
          <a:xfrm>
            <a:off x="3000375" y="4786313"/>
            <a:ext cx="214313" cy="214312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72" name="Elipsa 71"/>
          <p:cNvSpPr/>
          <p:nvPr/>
        </p:nvSpPr>
        <p:spPr>
          <a:xfrm>
            <a:off x="3214688" y="4786313"/>
            <a:ext cx="214312" cy="214312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73" name="Elipsa 72"/>
          <p:cNvSpPr/>
          <p:nvPr/>
        </p:nvSpPr>
        <p:spPr>
          <a:xfrm>
            <a:off x="3429000" y="4786313"/>
            <a:ext cx="214313" cy="214312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74" name="Elipsa 73"/>
          <p:cNvSpPr/>
          <p:nvPr/>
        </p:nvSpPr>
        <p:spPr>
          <a:xfrm>
            <a:off x="3643313" y="4786313"/>
            <a:ext cx="214312" cy="214312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75" name="Elipsa 74"/>
          <p:cNvSpPr/>
          <p:nvPr/>
        </p:nvSpPr>
        <p:spPr>
          <a:xfrm>
            <a:off x="3857625" y="4786313"/>
            <a:ext cx="214313" cy="214312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76" name="Elipsa 75"/>
          <p:cNvSpPr/>
          <p:nvPr/>
        </p:nvSpPr>
        <p:spPr>
          <a:xfrm>
            <a:off x="4071938" y="4786313"/>
            <a:ext cx="214312" cy="214312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77" name="Elipsa 76"/>
          <p:cNvSpPr/>
          <p:nvPr/>
        </p:nvSpPr>
        <p:spPr>
          <a:xfrm>
            <a:off x="4286250" y="4786313"/>
            <a:ext cx="214313" cy="214312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78" name="Elipsa 77"/>
          <p:cNvSpPr/>
          <p:nvPr/>
        </p:nvSpPr>
        <p:spPr>
          <a:xfrm>
            <a:off x="2428875" y="5000625"/>
            <a:ext cx="214313" cy="214313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79" name="Elipsa 78"/>
          <p:cNvSpPr/>
          <p:nvPr/>
        </p:nvSpPr>
        <p:spPr>
          <a:xfrm>
            <a:off x="2643188" y="5000625"/>
            <a:ext cx="214312" cy="214313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80" name="Elipsa 79"/>
          <p:cNvSpPr/>
          <p:nvPr/>
        </p:nvSpPr>
        <p:spPr>
          <a:xfrm>
            <a:off x="2857500" y="5000625"/>
            <a:ext cx="214313" cy="214313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81" name="Elipsa 80"/>
          <p:cNvSpPr/>
          <p:nvPr/>
        </p:nvSpPr>
        <p:spPr>
          <a:xfrm>
            <a:off x="3071813" y="5000625"/>
            <a:ext cx="214312" cy="214313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82" name="Elipsa 81"/>
          <p:cNvSpPr/>
          <p:nvPr/>
        </p:nvSpPr>
        <p:spPr>
          <a:xfrm>
            <a:off x="3286125" y="5000625"/>
            <a:ext cx="214313" cy="214313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83" name="Elipsa 82"/>
          <p:cNvSpPr/>
          <p:nvPr/>
        </p:nvSpPr>
        <p:spPr>
          <a:xfrm>
            <a:off x="3500438" y="5000625"/>
            <a:ext cx="214312" cy="214313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84" name="Elipsa 83"/>
          <p:cNvSpPr/>
          <p:nvPr/>
        </p:nvSpPr>
        <p:spPr>
          <a:xfrm>
            <a:off x="3714750" y="5000625"/>
            <a:ext cx="214313" cy="214313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85" name="Elipsa 84"/>
          <p:cNvSpPr/>
          <p:nvPr/>
        </p:nvSpPr>
        <p:spPr>
          <a:xfrm>
            <a:off x="3929063" y="5000625"/>
            <a:ext cx="214312" cy="214313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86" name="Elipsa 85"/>
          <p:cNvSpPr/>
          <p:nvPr/>
        </p:nvSpPr>
        <p:spPr>
          <a:xfrm>
            <a:off x="4143375" y="5000625"/>
            <a:ext cx="214313" cy="214313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87" name="Elipsa 86"/>
          <p:cNvSpPr/>
          <p:nvPr/>
        </p:nvSpPr>
        <p:spPr>
          <a:xfrm>
            <a:off x="4357688" y="5000625"/>
            <a:ext cx="214312" cy="214313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88" name="Elipsa 87"/>
          <p:cNvSpPr/>
          <p:nvPr/>
        </p:nvSpPr>
        <p:spPr>
          <a:xfrm>
            <a:off x="214313" y="5214938"/>
            <a:ext cx="214312" cy="214312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89" name="Elipsa 88"/>
          <p:cNvSpPr/>
          <p:nvPr/>
        </p:nvSpPr>
        <p:spPr>
          <a:xfrm>
            <a:off x="428625" y="5214938"/>
            <a:ext cx="214313" cy="214312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90" name="Elipsa 89"/>
          <p:cNvSpPr/>
          <p:nvPr/>
        </p:nvSpPr>
        <p:spPr>
          <a:xfrm>
            <a:off x="642938" y="5214938"/>
            <a:ext cx="214312" cy="214312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91" name="Elipsa 90"/>
          <p:cNvSpPr/>
          <p:nvPr/>
        </p:nvSpPr>
        <p:spPr>
          <a:xfrm>
            <a:off x="857250" y="5214938"/>
            <a:ext cx="214313" cy="214312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92" name="Elipsa 91"/>
          <p:cNvSpPr/>
          <p:nvPr/>
        </p:nvSpPr>
        <p:spPr>
          <a:xfrm>
            <a:off x="1071563" y="5214938"/>
            <a:ext cx="214312" cy="214312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93" name="Elipsa 92"/>
          <p:cNvSpPr/>
          <p:nvPr/>
        </p:nvSpPr>
        <p:spPr>
          <a:xfrm>
            <a:off x="1285875" y="5214938"/>
            <a:ext cx="214313" cy="214312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94" name="Elipsa 93"/>
          <p:cNvSpPr/>
          <p:nvPr/>
        </p:nvSpPr>
        <p:spPr>
          <a:xfrm>
            <a:off x="1500188" y="5214938"/>
            <a:ext cx="214312" cy="214312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95" name="Elipsa 94"/>
          <p:cNvSpPr/>
          <p:nvPr/>
        </p:nvSpPr>
        <p:spPr>
          <a:xfrm>
            <a:off x="1714500" y="5214938"/>
            <a:ext cx="214313" cy="214312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96" name="Elipsa 95"/>
          <p:cNvSpPr/>
          <p:nvPr/>
        </p:nvSpPr>
        <p:spPr>
          <a:xfrm>
            <a:off x="1928813" y="5214938"/>
            <a:ext cx="214312" cy="214312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97" name="Elipsa 96"/>
          <p:cNvSpPr/>
          <p:nvPr/>
        </p:nvSpPr>
        <p:spPr>
          <a:xfrm>
            <a:off x="2143125" y="5214938"/>
            <a:ext cx="214313" cy="214312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98" name="Elipsa 97"/>
          <p:cNvSpPr/>
          <p:nvPr/>
        </p:nvSpPr>
        <p:spPr>
          <a:xfrm>
            <a:off x="2357438" y="5214938"/>
            <a:ext cx="214312" cy="214312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99" name="Elipsa 98"/>
          <p:cNvSpPr/>
          <p:nvPr/>
        </p:nvSpPr>
        <p:spPr>
          <a:xfrm>
            <a:off x="2571750" y="5214938"/>
            <a:ext cx="214313" cy="214312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100" name="Elipsa 99"/>
          <p:cNvSpPr/>
          <p:nvPr/>
        </p:nvSpPr>
        <p:spPr>
          <a:xfrm>
            <a:off x="2786063" y="5214938"/>
            <a:ext cx="214312" cy="214312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101" name="Elipsa 100"/>
          <p:cNvSpPr/>
          <p:nvPr/>
        </p:nvSpPr>
        <p:spPr>
          <a:xfrm>
            <a:off x="3000375" y="5214938"/>
            <a:ext cx="214313" cy="214312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102" name="Elipsa 101"/>
          <p:cNvSpPr/>
          <p:nvPr/>
        </p:nvSpPr>
        <p:spPr>
          <a:xfrm>
            <a:off x="3214688" y="5214938"/>
            <a:ext cx="214312" cy="214312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103" name="Elipsa 102"/>
          <p:cNvSpPr/>
          <p:nvPr/>
        </p:nvSpPr>
        <p:spPr>
          <a:xfrm>
            <a:off x="3429000" y="5214938"/>
            <a:ext cx="214313" cy="214312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104" name="Elipsa 103"/>
          <p:cNvSpPr/>
          <p:nvPr/>
        </p:nvSpPr>
        <p:spPr>
          <a:xfrm>
            <a:off x="3643313" y="5214938"/>
            <a:ext cx="214312" cy="214312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105" name="Elipsa 104"/>
          <p:cNvSpPr/>
          <p:nvPr/>
        </p:nvSpPr>
        <p:spPr>
          <a:xfrm>
            <a:off x="3857625" y="5214938"/>
            <a:ext cx="214313" cy="214312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106" name="Elipsa 105"/>
          <p:cNvSpPr/>
          <p:nvPr/>
        </p:nvSpPr>
        <p:spPr>
          <a:xfrm>
            <a:off x="4071938" y="5214938"/>
            <a:ext cx="214312" cy="214312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107" name="Elipsa 106"/>
          <p:cNvSpPr/>
          <p:nvPr/>
        </p:nvSpPr>
        <p:spPr>
          <a:xfrm>
            <a:off x="4286250" y="5214938"/>
            <a:ext cx="214313" cy="214312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cxnSp>
        <p:nvCxnSpPr>
          <p:cNvPr id="108" name="Łącznik prosty 107"/>
          <p:cNvCxnSpPr/>
          <p:nvPr/>
        </p:nvCxnSpPr>
        <p:spPr>
          <a:xfrm>
            <a:off x="500063" y="2786063"/>
            <a:ext cx="428625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Elipsa 108"/>
          <p:cNvSpPr/>
          <p:nvPr/>
        </p:nvSpPr>
        <p:spPr>
          <a:xfrm>
            <a:off x="714348" y="2357430"/>
            <a:ext cx="142875" cy="142875"/>
          </a:xfrm>
          <a:prstGeom prst="ellipse">
            <a:avLst/>
          </a:prstGeom>
          <a:solidFill>
            <a:srgbClr val="02AE0A"/>
          </a:solidFill>
          <a:ln>
            <a:solidFill>
              <a:srgbClr val="02AE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cxnSp>
        <p:nvCxnSpPr>
          <p:cNvPr id="110" name="Łącznik prosty 109"/>
          <p:cNvCxnSpPr/>
          <p:nvPr/>
        </p:nvCxnSpPr>
        <p:spPr>
          <a:xfrm>
            <a:off x="1357313" y="2786063"/>
            <a:ext cx="428625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Elipsa 110"/>
          <p:cNvSpPr/>
          <p:nvPr/>
        </p:nvSpPr>
        <p:spPr>
          <a:xfrm>
            <a:off x="1500166" y="2357430"/>
            <a:ext cx="142875" cy="142875"/>
          </a:xfrm>
          <a:prstGeom prst="ellipse">
            <a:avLst/>
          </a:prstGeom>
          <a:solidFill>
            <a:srgbClr val="02AE0A"/>
          </a:solidFill>
          <a:ln>
            <a:solidFill>
              <a:srgbClr val="02AE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cxnSp>
        <p:nvCxnSpPr>
          <p:cNvPr id="112" name="Łącznik prosty 111"/>
          <p:cNvCxnSpPr/>
          <p:nvPr/>
        </p:nvCxnSpPr>
        <p:spPr>
          <a:xfrm>
            <a:off x="2214563" y="2786063"/>
            <a:ext cx="428625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Elipsa 112"/>
          <p:cNvSpPr/>
          <p:nvPr/>
        </p:nvSpPr>
        <p:spPr>
          <a:xfrm>
            <a:off x="2428860" y="2357430"/>
            <a:ext cx="142875" cy="142875"/>
          </a:xfrm>
          <a:prstGeom prst="ellipse">
            <a:avLst/>
          </a:prstGeom>
          <a:solidFill>
            <a:srgbClr val="02AE0A"/>
          </a:solidFill>
          <a:ln>
            <a:solidFill>
              <a:srgbClr val="02AE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cxnSp>
        <p:nvCxnSpPr>
          <p:cNvPr id="114" name="Łącznik prosty 113"/>
          <p:cNvCxnSpPr/>
          <p:nvPr/>
        </p:nvCxnSpPr>
        <p:spPr>
          <a:xfrm>
            <a:off x="3000375" y="2786063"/>
            <a:ext cx="428625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Elipsa 114"/>
          <p:cNvSpPr/>
          <p:nvPr/>
        </p:nvSpPr>
        <p:spPr>
          <a:xfrm>
            <a:off x="3214678" y="2285992"/>
            <a:ext cx="142875" cy="142875"/>
          </a:xfrm>
          <a:prstGeom prst="ellipse">
            <a:avLst/>
          </a:prstGeom>
          <a:solidFill>
            <a:srgbClr val="02AE0A"/>
          </a:solidFill>
          <a:ln>
            <a:solidFill>
              <a:srgbClr val="02AE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cxnSp>
        <p:nvCxnSpPr>
          <p:cNvPr id="116" name="Łącznik prosty 115"/>
          <p:cNvCxnSpPr/>
          <p:nvPr/>
        </p:nvCxnSpPr>
        <p:spPr>
          <a:xfrm>
            <a:off x="3857625" y="2786063"/>
            <a:ext cx="428625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Elipsa 116"/>
          <p:cNvSpPr/>
          <p:nvPr/>
        </p:nvSpPr>
        <p:spPr>
          <a:xfrm>
            <a:off x="4000496" y="2357430"/>
            <a:ext cx="142875" cy="142875"/>
          </a:xfrm>
          <a:prstGeom prst="ellipse">
            <a:avLst/>
          </a:prstGeom>
          <a:solidFill>
            <a:srgbClr val="02AE0A"/>
          </a:solidFill>
          <a:ln>
            <a:solidFill>
              <a:srgbClr val="02AE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grpSp>
        <p:nvGrpSpPr>
          <p:cNvPr id="236" name="Grupa 235"/>
          <p:cNvGrpSpPr/>
          <p:nvPr/>
        </p:nvGrpSpPr>
        <p:grpSpPr>
          <a:xfrm>
            <a:off x="3857625" y="4357688"/>
            <a:ext cx="1071562" cy="214326"/>
            <a:chOff x="3857625" y="4357688"/>
            <a:chExt cx="1071562" cy="214326"/>
          </a:xfrm>
        </p:grpSpPr>
        <p:sp>
          <p:nvSpPr>
            <p:cNvPr id="35" name="Elipsa 34"/>
            <p:cNvSpPr/>
            <p:nvPr/>
          </p:nvSpPr>
          <p:spPr>
            <a:xfrm>
              <a:off x="3857625" y="4357688"/>
              <a:ext cx="214313" cy="21431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/>
            </a:p>
          </p:txBody>
        </p:sp>
        <p:sp>
          <p:nvSpPr>
            <p:cNvPr id="36" name="Elipsa 35"/>
            <p:cNvSpPr/>
            <p:nvPr/>
          </p:nvSpPr>
          <p:spPr>
            <a:xfrm>
              <a:off x="4071938" y="4357688"/>
              <a:ext cx="214312" cy="21431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/>
            </a:p>
          </p:txBody>
        </p:sp>
        <p:sp>
          <p:nvSpPr>
            <p:cNvPr id="37" name="Elipsa 36"/>
            <p:cNvSpPr/>
            <p:nvPr/>
          </p:nvSpPr>
          <p:spPr>
            <a:xfrm>
              <a:off x="4286250" y="4357688"/>
              <a:ext cx="214313" cy="21431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/>
            </a:p>
          </p:txBody>
        </p:sp>
        <p:sp>
          <p:nvSpPr>
            <p:cNvPr id="118" name="Elipsa 117"/>
            <p:cNvSpPr/>
            <p:nvPr/>
          </p:nvSpPr>
          <p:spPr>
            <a:xfrm>
              <a:off x="4500562" y="4357702"/>
              <a:ext cx="214312" cy="21431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/>
            </a:p>
          </p:txBody>
        </p:sp>
        <p:sp>
          <p:nvSpPr>
            <p:cNvPr id="119" name="Elipsa 118"/>
            <p:cNvSpPr/>
            <p:nvPr/>
          </p:nvSpPr>
          <p:spPr>
            <a:xfrm>
              <a:off x="4714874" y="4357702"/>
              <a:ext cx="214313" cy="21431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/>
            </a:p>
          </p:txBody>
        </p:sp>
      </p:grpSp>
      <p:grpSp>
        <p:nvGrpSpPr>
          <p:cNvPr id="235" name="Grupa 234"/>
          <p:cNvGrpSpPr/>
          <p:nvPr/>
        </p:nvGrpSpPr>
        <p:grpSpPr>
          <a:xfrm>
            <a:off x="5143499" y="4357702"/>
            <a:ext cx="642938" cy="214312"/>
            <a:chOff x="5143499" y="4357702"/>
            <a:chExt cx="642938" cy="214312"/>
          </a:xfrm>
        </p:grpSpPr>
        <p:sp>
          <p:nvSpPr>
            <p:cNvPr id="121" name="Elipsa 120"/>
            <p:cNvSpPr/>
            <p:nvPr/>
          </p:nvSpPr>
          <p:spPr>
            <a:xfrm>
              <a:off x="5143499" y="4357702"/>
              <a:ext cx="214313" cy="21431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/>
            </a:p>
          </p:txBody>
        </p:sp>
        <p:sp>
          <p:nvSpPr>
            <p:cNvPr id="122" name="Elipsa 121"/>
            <p:cNvSpPr/>
            <p:nvPr/>
          </p:nvSpPr>
          <p:spPr>
            <a:xfrm>
              <a:off x="5357812" y="4357702"/>
              <a:ext cx="214312" cy="21431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/>
            </a:p>
          </p:txBody>
        </p:sp>
        <p:sp>
          <p:nvSpPr>
            <p:cNvPr id="123" name="Elipsa 122"/>
            <p:cNvSpPr/>
            <p:nvPr/>
          </p:nvSpPr>
          <p:spPr>
            <a:xfrm>
              <a:off x="5572124" y="4357702"/>
              <a:ext cx="214313" cy="21431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/>
            </a:p>
          </p:txBody>
        </p:sp>
      </p:grpSp>
      <p:sp>
        <p:nvSpPr>
          <p:cNvPr id="128" name="Elipsa 127"/>
          <p:cNvSpPr/>
          <p:nvPr/>
        </p:nvSpPr>
        <p:spPr>
          <a:xfrm>
            <a:off x="4571999" y="4572014"/>
            <a:ext cx="214313" cy="214313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129" name="Elipsa 128"/>
          <p:cNvSpPr/>
          <p:nvPr/>
        </p:nvSpPr>
        <p:spPr>
          <a:xfrm>
            <a:off x="4786312" y="4572014"/>
            <a:ext cx="214312" cy="214313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130" name="Elipsa 129"/>
          <p:cNvSpPr/>
          <p:nvPr/>
        </p:nvSpPr>
        <p:spPr>
          <a:xfrm>
            <a:off x="5000624" y="4572014"/>
            <a:ext cx="214313" cy="214313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131" name="Elipsa 130"/>
          <p:cNvSpPr/>
          <p:nvPr/>
        </p:nvSpPr>
        <p:spPr>
          <a:xfrm>
            <a:off x="5214937" y="4572014"/>
            <a:ext cx="214312" cy="214313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132" name="Elipsa 131"/>
          <p:cNvSpPr/>
          <p:nvPr/>
        </p:nvSpPr>
        <p:spPr>
          <a:xfrm>
            <a:off x="5429249" y="4572014"/>
            <a:ext cx="214313" cy="214313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133" name="Elipsa 132"/>
          <p:cNvSpPr/>
          <p:nvPr/>
        </p:nvSpPr>
        <p:spPr>
          <a:xfrm>
            <a:off x="5643562" y="4572014"/>
            <a:ext cx="214312" cy="214313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134" name="Elipsa 133"/>
          <p:cNvSpPr/>
          <p:nvPr/>
        </p:nvSpPr>
        <p:spPr>
          <a:xfrm>
            <a:off x="5857874" y="4572014"/>
            <a:ext cx="214313" cy="214313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135" name="Elipsa 134"/>
          <p:cNvSpPr/>
          <p:nvPr/>
        </p:nvSpPr>
        <p:spPr>
          <a:xfrm>
            <a:off x="6072187" y="4572014"/>
            <a:ext cx="214312" cy="214313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136" name="Elipsa 135"/>
          <p:cNvSpPr/>
          <p:nvPr/>
        </p:nvSpPr>
        <p:spPr>
          <a:xfrm>
            <a:off x="6286499" y="4572014"/>
            <a:ext cx="214313" cy="214313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137" name="Elipsa 136"/>
          <p:cNvSpPr/>
          <p:nvPr/>
        </p:nvSpPr>
        <p:spPr>
          <a:xfrm>
            <a:off x="6500812" y="4572014"/>
            <a:ext cx="214312" cy="214313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grpSp>
        <p:nvGrpSpPr>
          <p:cNvPr id="234" name="Grupa 233"/>
          <p:cNvGrpSpPr/>
          <p:nvPr/>
        </p:nvGrpSpPr>
        <p:grpSpPr>
          <a:xfrm>
            <a:off x="6000749" y="4357702"/>
            <a:ext cx="857250" cy="214312"/>
            <a:chOff x="6000749" y="4357702"/>
            <a:chExt cx="857250" cy="214312"/>
          </a:xfrm>
        </p:grpSpPr>
        <p:sp>
          <p:nvSpPr>
            <p:cNvPr id="125" name="Elipsa 124"/>
            <p:cNvSpPr/>
            <p:nvPr/>
          </p:nvSpPr>
          <p:spPr>
            <a:xfrm>
              <a:off x="6215062" y="4357702"/>
              <a:ext cx="214312" cy="21431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/>
            </a:p>
          </p:txBody>
        </p:sp>
        <p:sp>
          <p:nvSpPr>
            <p:cNvPr id="126" name="Elipsa 125"/>
            <p:cNvSpPr/>
            <p:nvPr/>
          </p:nvSpPr>
          <p:spPr>
            <a:xfrm>
              <a:off x="6429374" y="4357702"/>
              <a:ext cx="214313" cy="21431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/>
            </a:p>
          </p:txBody>
        </p:sp>
        <p:sp>
          <p:nvSpPr>
            <p:cNvPr id="127" name="Elipsa 126"/>
            <p:cNvSpPr/>
            <p:nvPr/>
          </p:nvSpPr>
          <p:spPr>
            <a:xfrm>
              <a:off x="6000749" y="4357702"/>
              <a:ext cx="214313" cy="21431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/>
            </a:p>
          </p:txBody>
        </p:sp>
        <p:sp>
          <p:nvSpPr>
            <p:cNvPr id="138" name="Elipsa 137"/>
            <p:cNvSpPr/>
            <p:nvPr/>
          </p:nvSpPr>
          <p:spPr>
            <a:xfrm>
              <a:off x="6643687" y="4357702"/>
              <a:ext cx="214312" cy="21431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/>
            </a:p>
          </p:txBody>
        </p:sp>
      </p:grpSp>
      <p:grpSp>
        <p:nvGrpSpPr>
          <p:cNvPr id="233" name="Grupa 232"/>
          <p:cNvGrpSpPr/>
          <p:nvPr/>
        </p:nvGrpSpPr>
        <p:grpSpPr>
          <a:xfrm>
            <a:off x="7072312" y="4357702"/>
            <a:ext cx="428625" cy="214312"/>
            <a:chOff x="7072312" y="4357702"/>
            <a:chExt cx="428625" cy="214312"/>
          </a:xfrm>
        </p:grpSpPr>
        <p:sp>
          <p:nvSpPr>
            <p:cNvPr id="140" name="Elipsa 139"/>
            <p:cNvSpPr/>
            <p:nvPr/>
          </p:nvSpPr>
          <p:spPr>
            <a:xfrm>
              <a:off x="7072312" y="4357702"/>
              <a:ext cx="214312" cy="21431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/>
            </a:p>
          </p:txBody>
        </p:sp>
        <p:sp>
          <p:nvSpPr>
            <p:cNvPr id="141" name="Elipsa 140"/>
            <p:cNvSpPr/>
            <p:nvPr/>
          </p:nvSpPr>
          <p:spPr>
            <a:xfrm>
              <a:off x="7286624" y="4357702"/>
              <a:ext cx="214313" cy="21431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/>
            </a:p>
          </p:txBody>
        </p:sp>
      </p:grpSp>
      <p:grpSp>
        <p:nvGrpSpPr>
          <p:cNvPr id="232" name="Grupa 231"/>
          <p:cNvGrpSpPr/>
          <p:nvPr/>
        </p:nvGrpSpPr>
        <p:grpSpPr>
          <a:xfrm>
            <a:off x="7715249" y="4357702"/>
            <a:ext cx="642938" cy="214312"/>
            <a:chOff x="7715249" y="4357702"/>
            <a:chExt cx="642938" cy="214312"/>
          </a:xfrm>
        </p:grpSpPr>
        <p:sp>
          <p:nvSpPr>
            <p:cNvPr id="143" name="Elipsa 142"/>
            <p:cNvSpPr/>
            <p:nvPr/>
          </p:nvSpPr>
          <p:spPr>
            <a:xfrm>
              <a:off x="7715249" y="4357702"/>
              <a:ext cx="214313" cy="21431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/>
            </a:p>
          </p:txBody>
        </p:sp>
        <p:sp>
          <p:nvSpPr>
            <p:cNvPr id="144" name="Elipsa 143"/>
            <p:cNvSpPr/>
            <p:nvPr/>
          </p:nvSpPr>
          <p:spPr>
            <a:xfrm>
              <a:off x="7929562" y="4357702"/>
              <a:ext cx="214312" cy="21431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/>
            </a:p>
          </p:txBody>
        </p:sp>
        <p:sp>
          <p:nvSpPr>
            <p:cNvPr id="145" name="Elipsa 144"/>
            <p:cNvSpPr/>
            <p:nvPr/>
          </p:nvSpPr>
          <p:spPr>
            <a:xfrm>
              <a:off x="8143874" y="4357702"/>
              <a:ext cx="214313" cy="21431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/>
            </a:p>
          </p:txBody>
        </p:sp>
      </p:grpSp>
      <p:sp>
        <p:nvSpPr>
          <p:cNvPr id="147" name="Elipsa 146"/>
          <p:cNvSpPr/>
          <p:nvPr/>
        </p:nvSpPr>
        <p:spPr>
          <a:xfrm>
            <a:off x="8572499" y="4357702"/>
            <a:ext cx="214313" cy="214312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148" name="Elipsa 147"/>
          <p:cNvSpPr/>
          <p:nvPr/>
        </p:nvSpPr>
        <p:spPr>
          <a:xfrm>
            <a:off x="6715124" y="4572014"/>
            <a:ext cx="214313" cy="214313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149" name="Elipsa 148"/>
          <p:cNvSpPr/>
          <p:nvPr/>
        </p:nvSpPr>
        <p:spPr>
          <a:xfrm>
            <a:off x="6929437" y="4572014"/>
            <a:ext cx="214312" cy="214313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150" name="Elipsa 149"/>
          <p:cNvSpPr/>
          <p:nvPr/>
        </p:nvSpPr>
        <p:spPr>
          <a:xfrm>
            <a:off x="7143749" y="4572014"/>
            <a:ext cx="214313" cy="214313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151" name="Elipsa 150"/>
          <p:cNvSpPr/>
          <p:nvPr/>
        </p:nvSpPr>
        <p:spPr>
          <a:xfrm>
            <a:off x="7358062" y="4572014"/>
            <a:ext cx="214312" cy="214313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152" name="Elipsa 151"/>
          <p:cNvSpPr/>
          <p:nvPr/>
        </p:nvSpPr>
        <p:spPr>
          <a:xfrm>
            <a:off x="7572374" y="4572014"/>
            <a:ext cx="214313" cy="214313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153" name="Elipsa 152"/>
          <p:cNvSpPr/>
          <p:nvPr/>
        </p:nvSpPr>
        <p:spPr>
          <a:xfrm>
            <a:off x="7786687" y="4572014"/>
            <a:ext cx="214312" cy="214313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154" name="Elipsa 153"/>
          <p:cNvSpPr/>
          <p:nvPr/>
        </p:nvSpPr>
        <p:spPr>
          <a:xfrm>
            <a:off x="8000999" y="4572014"/>
            <a:ext cx="214313" cy="214313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155" name="Elipsa 154"/>
          <p:cNvSpPr/>
          <p:nvPr/>
        </p:nvSpPr>
        <p:spPr>
          <a:xfrm>
            <a:off x="8215312" y="4572014"/>
            <a:ext cx="214312" cy="214313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156" name="Elipsa 155"/>
          <p:cNvSpPr/>
          <p:nvPr/>
        </p:nvSpPr>
        <p:spPr>
          <a:xfrm>
            <a:off x="8429624" y="4572014"/>
            <a:ext cx="214313" cy="214313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157" name="Elipsa 156"/>
          <p:cNvSpPr/>
          <p:nvPr/>
        </p:nvSpPr>
        <p:spPr>
          <a:xfrm>
            <a:off x="8643937" y="4572014"/>
            <a:ext cx="214312" cy="214313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158" name="Elipsa 157"/>
          <p:cNvSpPr/>
          <p:nvPr/>
        </p:nvSpPr>
        <p:spPr>
          <a:xfrm>
            <a:off x="4500562" y="4786327"/>
            <a:ext cx="214312" cy="214312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159" name="Elipsa 158"/>
          <p:cNvSpPr/>
          <p:nvPr/>
        </p:nvSpPr>
        <p:spPr>
          <a:xfrm>
            <a:off x="4714874" y="4786327"/>
            <a:ext cx="214313" cy="214312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160" name="Elipsa 159"/>
          <p:cNvSpPr/>
          <p:nvPr/>
        </p:nvSpPr>
        <p:spPr>
          <a:xfrm>
            <a:off x="4929187" y="4786327"/>
            <a:ext cx="214312" cy="214312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161" name="Elipsa 160"/>
          <p:cNvSpPr/>
          <p:nvPr/>
        </p:nvSpPr>
        <p:spPr>
          <a:xfrm>
            <a:off x="5143499" y="4786327"/>
            <a:ext cx="214313" cy="214312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162" name="Elipsa 161"/>
          <p:cNvSpPr/>
          <p:nvPr/>
        </p:nvSpPr>
        <p:spPr>
          <a:xfrm>
            <a:off x="5357812" y="4786327"/>
            <a:ext cx="214312" cy="214312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163" name="Elipsa 162"/>
          <p:cNvSpPr/>
          <p:nvPr/>
        </p:nvSpPr>
        <p:spPr>
          <a:xfrm>
            <a:off x="5572124" y="4786327"/>
            <a:ext cx="214313" cy="214312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164" name="Elipsa 163"/>
          <p:cNvSpPr/>
          <p:nvPr/>
        </p:nvSpPr>
        <p:spPr>
          <a:xfrm>
            <a:off x="5786437" y="4786327"/>
            <a:ext cx="214312" cy="214312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165" name="Elipsa 164"/>
          <p:cNvSpPr/>
          <p:nvPr/>
        </p:nvSpPr>
        <p:spPr>
          <a:xfrm>
            <a:off x="6000749" y="4786327"/>
            <a:ext cx="214313" cy="214312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166" name="Elipsa 165"/>
          <p:cNvSpPr/>
          <p:nvPr/>
        </p:nvSpPr>
        <p:spPr>
          <a:xfrm>
            <a:off x="6215062" y="4786327"/>
            <a:ext cx="214312" cy="214312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167" name="Elipsa 166"/>
          <p:cNvSpPr/>
          <p:nvPr/>
        </p:nvSpPr>
        <p:spPr>
          <a:xfrm>
            <a:off x="6429374" y="4786327"/>
            <a:ext cx="214313" cy="214312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168" name="Elipsa 167"/>
          <p:cNvSpPr/>
          <p:nvPr/>
        </p:nvSpPr>
        <p:spPr>
          <a:xfrm>
            <a:off x="4571999" y="5000639"/>
            <a:ext cx="214313" cy="214313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169" name="Elipsa 168"/>
          <p:cNvSpPr/>
          <p:nvPr/>
        </p:nvSpPr>
        <p:spPr>
          <a:xfrm>
            <a:off x="4786312" y="5000639"/>
            <a:ext cx="214312" cy="214313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170" name="Elipsa 169"/>
          <p:cNvSpPr/>
          <p:nvPr/>
        </p:nvSpPr>
        <p:spPr>
          <a:xfrm>
            <a:off x="5000624" y="5000639"/>
            <a:ext cx="214313" cy="214313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171" name="Elipsa 170"/>
          <p:cNvSpPr/>
          <p:nvPr/>
        </p:nvSpPr>
        <p:spPr>
          <a:xfrm>
            <a:off x="5214937" y="5000639"/>
            <a:ext cx="214312" cy="214313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172" name="Elipsa 171"/>
          <p:cNvSpPr/>
          <p:nvPr/>
        </p:nvSpPr>
        <p:spPr>
          <a:xfrm>
            <a:off x="5429249" y="5000639"/>
            <a:ext cx="214313" cy="214313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173" name="Elipsa 172"/>
          <p:cNvSpPr/>
          <p:nvPr/>
        </p:nvSpPr>
        <p:spPr>
          <a:xfrm>
            <a:off x="5643562" y="5000639"/>
            <a:ext cx="214312" cy="214313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174" name="Elipsa 173"/>
          <p:cNvSpPr/>
          <p:nvPr/>
        </p:nvSpPr>
        <p:spPr>
          <a:xfrm>
            <a:off x="5857874" y="5000639"/>
            <a:ext cx="214313" cy="214313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175" name="Elipsa 174"/>
          <p:cNvSpPr/>
          <p:nvPr/>
        </p:nvSpPr>
        <p:spPr>
          <a:xfrm>
            <a:off x="6072187" y="5000639"/>
            <a:ext cx="214312" cy="214313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176" name="Elipsa 175"/>
          <p:cNvSpPr/>
          <p:nvPr/>
        </p:nvSpPr>
        <p:spPr>
          <a:xfrm>
            <a:off x="6286499" y="5000639"/>
            <a:ext cx="214313" cy="214313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177" name="Elipsa 176"/>
          <p:cNvSpPr/>
          <p:nvPr/>
        </p:nvSpPr>
        <p:spPr>
          <a:xfrm>
            <a:off x="6500812" y="5000639"/>
            <a:ext cx="214312" cy="214313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178" name="Elipsa 177"/>
          <p:cNvSpPr/>
          <p:nvPr/>
        </p:nvSpPr>
        <p:spPr>
          <a:xfrm>
            <a:off x="6643687" y="4786327"/>
            <a:ext cx="214312" cy="214312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179" name="Elipsa 178"/>
          <p:cNvSpPr/>
          <p:nvPr/>
        </p:nvSpPr>
        <p:spPr>
          <a:xfrm>
            <a:off x="6857999" y="4786327"/>
            <a:ext cx="214313" cy="214312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180" name="Elipsa 179"/>
          <p:cNvSpPr/>
          <p:nvPr/>
        </p:nvSpPr>
        <p:spPr>
          <a:xfrm>
            <a:off x="7072312" y="4786327"/>
            <a:ext cx="214312" cy="214312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181" name="Elipsa 180"/>
          <p:cNvSpPr/>
          <p:nvPr/>
        </p:nvSpPr>
        <p:spPr>
          <a:xfrm>
            <a:off x="7286624" y="4786327"/>
            <a:ext cx="214313" cy="214312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182" name="Elipsa 181"/>
          <p:cNvSpPr/>
          <p:nvPr/>
        </p:nvSpPr>
        <p:spPr>
          <a:xfrm>
            <a:off x="7500937" y="4786327"/>
            <a:ext cx="214312" cy="214312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183" name="Elipsa 182"/>
          <p:cNvSpPr/>
          <p:nvPr/>
        </p:nvSpPr>
        <p:spPr>
          <a:xfrm>
            <a:off x="7715249" y="4786327"/>
            <a:ext cx="214313" cy="214312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184" name="Elipsa 183"/>
          <p:cNvSpPr/>
          <p:nvPr/>
        </p:nvSpPr>
        <p:spPr>
          <a:xfrm>
            <a:off x="7929562" y="4786327"/>
            <a:ext cx="214312" cy="214312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185" name="Elipsa 184"/>
          <p:cNvSpPr/>
          <p:nvPr/>
        </p:nvSpPr>
        <p:spPr>
          <a:xfrm>
            <a:off x="8143874" y="4786327"/>
            <a:ext cx="214313" cy="214312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186" name="Elipsa 185"/>
          <p:cNvSpPr/>
          <p:nvPr/>
        </p:nvSpPr>
        <p:spPr>
          <a:xfrm>
            <a:off x="8358187" y="4786327"/>
            <a:ext cx="214312" cy="214312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187" name="Elipsa 186"/>
          <p:cNvSpPr/>
          <p:nvPr/>
        </p:nvSpPr>
        <p:spPr>
          <a:xfrm>
            <a:off x="8572499" y="4786327"/>
            <a:ext cx="214313" cy="214312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188" name="Elipsa 187"/>
          <p:cNvSpPr/>
          <p:nvPr/>
        </p:nvSpPr>
        <p:spPr>
          <a:xfrm>
            <a:off x="6715124" y="5000639"/>
            <a:ext cx="214313" cy="214313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189" name="Elipsa 188"/>
          <p:cNvSpPr/>
          <p:nvPr/>
        </p:nvSpPr>
        <p:spPr>
          <a:xfrm>
            <a:off x="6929437" y="5000639"/>
            <a:ext cx="214312" cy="214313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190" name="Elipsa 189"/>
          <p:cNvSpPr/>
          <p:nvPr/>
        </p:nvSpPr>
        <p:spPr>
          <a:xfrm>
            <a:off x="7143749" y="5000639"/>
            <a:ext cx="214313" cy="214313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191" name="Elipsa 190"/>
          <p:cNvSpPr/>
          <p:nvPr/>
        </p:nvSpPr>
        <p:spPr>
          <a:xfrm>
            <a:off x="7358062" y="5000639"/>
            <a:ext cx="214312" cy="214313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192" name="Elipsa 191"/>
          <p:cNvSpPr/>
          <p:nvPr/>
        </p:nvSpPr>
        <p:spPr>
          <a:xfrm>
            <a:off x="7572374" y="5000639"/>
            <a:ext cx="214313" cy="214313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193" name="Elipsa 192"/>
          <p:cNvSpPr/>
          <p:nvPr/>
        </p:nvSpPr>
        <p:spPr>
          <a:xfrm>
            <a:off x="7786687" y="5000639"/>
            <a:ext cx="214312" cy="214313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194" name="Elipsa 193"/>
          <p:cNvSpPr/>
          <p:nvPr/>
        </p:nvSpPr>
        <p:spPr>
          <a:xfrm>
            <a:off x="8000999" y="5000639"/>
            <a:ext cx="214313" cy="214313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195" name="Elipsa 194"/>
          <p:cNvSpPr/>
          <p:nvPr/>
        </p:nvSpPr>
        <p:spPr>
          <a:xfrm>
            <a:off x="8215312" y="5000639"/>
            <a:ext cx="214312" cy="214313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196" name="Elipsa 195"/>
          <p:cNvSpPr/>
          <p:nvPr/>
        </p:nvSpPr>
        <p:spPr>
          <a:xfrm>
            <a:off x="8429624" y="5000639"/>
            <a:ext cx="214313" cy="214313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197" name="Elipsa 196"/>
          <p:cNvSpPr/>
          <p:nvPr/>
        </p:nvSpPr>
        <p:spPr>
          <a:xfrm>
            <a:off x="8643937" y="5000639"/>
            <a:ext cx="214312" cy="214313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198" name="Elipsa 197"/>
          <p:cNvSpPr/>
          <p:nvPr/>
        </p:nvSpPr>
        <p:spPr>
          <a:xfrm>
            <a:off x="4500562" y="5214952"/>
            <a:ext cx="214312" cy="214312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199" name="Elipsa 198"/>
          <p:cNvSpPr/>
          <p:nvPr/>
        </p:nvSpPr>
        <p:spPr>
          <a:xfrm>
            <a:off x="4714874" y="5214952"/>
            <a:ext cx="214313" cy="214312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200" name="Elipsa 199"/>
          <p:cNvSpPr/>
          <p:nvPr/>
        </p:nvSpPr>
        <p:spPr>
          <a:xfrm>
            <a:off x="4929187" y="5214952"/>
            <a:ext cx="214312" cy="214312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201" name="Elipsa 200"/>
          <p:cNvSpPr/>
          <p:nvPr/>
        </p:nvSpPr>
        <p:spPr>
          <a:xfrm>
            <a:off x="5143499" y="5214952"/>
            <a:ext cx="214313" cy="214312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202" name="Elipsa 201"/>
          <p:cNvSpPr/>
          <p:nvPr/>
        </p:nvSpPr>
        <p:spPr>
          <a:xfrm>
            <a:off x="5357812" y="5214952"/>
            <a:ext cx="214312" cy="214312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203" name="Elipsa 202"/>
          <p:cNvSpPr/>
          <p:nvPr/>
        </p:nvSpPr>
        <p:spPr>
          <a:xfrm>
            <a:off x="5572124" y="5214952"/>
            <a:ext cx="214313" cy="214312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204" name="Elipsa 203"/>
          <p:cNvSpPr/>
          <p:nvPr/>
        </p:nvSpPr>
        <p:spPr>
          <a:xfrm>
            <a:off x="5786437" y="5214952"/>
            <a:ext cx="214312" cy="214312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205" name="Elipsa 204"/>
          <p:cNvSpPr/>
          <p:nvPr/>
        </p:nvSpPr>
        <p:spPr>
          <a:xfrm>
            <a:off x="6000749" y="5214952"/>
            <a:ext cx="214313" cy="214312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206" name="Elipsa 205"/>
          <p:cNvSpPr/>
          <p:nvPr/>
        </p:nvSpPr>
        <p:spPr>
          <a:xfrm>
            <a:off x="6215062" y="5214952"/>
            <a:ext cx="214312" cy="214312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207" name="Elipsa 206"/>
          <p:cNvSpPr/>
          <p:nvPr/>
        </p:nvSpPr>
        <p:spPr>
          <a:xfrm>
            <a:off x="6429374" y="5214952"/>
            <a:ext cx="214313" cy="214312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208" name="Elipsa 207"/>
          <p:cNvSpPr/>
          <p:nvPr/>
        </p:nvSpPr>
        <p:spPr>
          <a:xfrm>
            <a:off x="6643687" y="5214952"/>
            <a:ext cx="214312" cy="214312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209" name="Elipsa 208"/>
          <p:cNvSpPr/>
          <p:nvPr/>
        </p:nvSpPr>
        <p:spPr>
          <a:xfrm>
            <a:off x="6857999" y="5214952"/>
            <a:ext cx="214313" cy="214312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210" name="Elipsa 209"/>
          <p:cNvSpPr/>
          <p:nvPr/>
        </p:nvSpPr>
        <p:spPr>
          <a:xfrm>
            <a:off x="7072312" y="5214952"/>
            <a:ext cx="214312" cy="214312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211" name="Elipsa 210"/>
          <p:cNvSpPr/>
          <p:nvPr/>
        </p:nvSpPr>
        <p:spPr>
          <a:xfrm>
            <a:off x="7286624" y="5214952"/>
            <a:ext cx="214313" cy="214312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212" name="Elipsa 211"/>
          <p:cNvSpPr/>
          <p:nvPr/>
        </p:nvSpPr>
        <p:spPr>
          <a:xfrm>
            <a:off x="7500937" y="5214952"/>
            <a:ext cx="214312" cy="214312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213" name="Elipsa 212"/>
          <p:cNvSpPr/>
          <p:nvPr/>
        </p:nvSpPr>
        <p:spPr>
          <a:xfrm>
            <a:off x="7715249" y="5214952"/>
            <a:ext cx="214313" cy="214312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214" name="Elipsa 213"/>
          <p:cNvSpPr/>
          <p:nvPr/>
        </p:nvSpPr>
        <p:spPr>
          <a:xfrm>
            <a:off x="7929562" y="5214952"/>
            <a:ext cx="214312" cy="214312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215" name="Elipsa 214"/>
          <p:cNvSpPr/>
          <p:nvPr/>
        </p:nvSpPr>
        <p:spPr>
          <a:xfrm>
            <a:off x="8143874" y="5214952"/>
            <a:ext cx="214313" cy="214312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216" name="Elipsa 215"/>
          <p:cNvSpPr/>
          <p:nvPr/>
        </p:nvSpPr>
        <p:spPr>
          <a:xfrm>
            <a:off x="8358187" y="5214952"/>
            <a:ext cx="214312" cy="214312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217" name="Elipsa 216"/>
          <p:cNvSpPr/>
          <p:nvPr/>
        </p:nvSpPr>
        <p:spPr>
          <a:xfrm>
            <a:off x="8572499" y="5214952"/>
            <a:ext cx="214313" cy="214312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cxnSp>
        <p:nvCxnSpPr>
          <p:cNvPr id="218" name="Łącznik prosty 217"/>
          <p:cNvCxnSpPr/>
          <p:nvPr/>
        </p:nvCxnSpPr>
        <p:spPr>
          <a:xfrm>
            <a:off x="4857752" y="4143381"/>
            <a:ext cx="428625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9" name="Elipsa 218"/>
          <p:cNvSpPr/>
          <p:nvPr/>
        </p:nvSpPr>
        <p:spPr>
          <a:xfrm>
            <a:off x="5000627" y="4071943"/>
            <a:ext cx="142875" cy="142875"/>
          </a:xfrm>
          <a:prstGeom prst="ellipse">
            <a:avLst/>
          </a:prstGeom>
          <a:noFill/>
          <a:ln>
            <a:solidFill>
              <a:srgbClr val="02AE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cxnSp>
        <p:nvCxnSpPr>
          <p:cNvPr id="220" name="Łącznik prosty 219"/>
          <p:cNvCxnSpPr/>
          <p:nvPr/>
        </p:nvCxnSpPr>
        <p:spPr>
          <a:xfrm>
            <a:off x="5715002" y="4143381"/>
            <a:ext cx="428625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1" name="Elipsa 220"/>
          <p:cNvSpPr/>
          <p:nvPr/>
        </p:nvSpPr>
        <p:spPr>
          <a:xfrm>
            <a:off x="5857877" y="4071943"/>
            <a:ext cx="142875" cy="142875"/>
          </a:xfrm>
          <a:prstGeom prst="ellipse">
            <a:avLst/>
          </a:prstGeom>
          <a:noFill/>
          <a:ln>
            <a:solidFill>
              <a:srgbClr val="02AE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cxnSp>
        <p:nvCxnSpPr>
          <p:cNvPr id="222" name="Łącznik prosty 221"/>
          <p:cNvCxnSpPr/>
          <p:nvPr/>
        </p:nvCxnSpPr>
        <p:spPr>
          <a:xfrm>
            <a:off x="6572252" y="4143381"/>
            <a:ext cx="428625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3" name="Elipsa 222"/>
          <p:cNvSpPr/>
          <p:nvPr/>
        </p:nvSpPr>
        <p:spPr>
          <a:xfrm>
            <a:off x="6715127" y="4071943"/>
            <a:ext cx="142875" cy="142875"/>
          </a:xfrm>
          <a:prstGeom prst="ellipse">
            <a:avLst/>
          </a:prstGeom>
          <a:noFill/>
          <a:ln>
            <a:solidFill>
              <a:srgbClr val="02AE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cxnSp>
        <p:nvCxnSpPr>
          <p:cNvPr id="224" name="Łącznik prosty 223"/>
          <p:cNvCxnSpPr/>
          <p:nvPr/>
        </p:nvCxnSpPr>
        <p:spPr>
          <a:xfrm>
            <a:off x="7358064" y="4143381"/>
            <a:ext cx="428625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" name="Elipsa 224"/>
          <p:cNvSpPr/>
          <p:nvPr/>
        </p:nvSpPr>
        <p:spPr>
          <a:xfrm>
            <a:off x="7500939" y="4071943"/>
            <a:ext cx="142875" cy="142875"/>
          </a:xfrm>
          <a:prstGeom prst="ellipse">
            <a:avLst/>
          </a:prstGeom>
          <a:noFill/>
          <a:ln>
            <a:solidFill>
              <a:srgbClr val="02AE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cxnSp>
        <p:nvCxnSpPr>
          <p:cNvPr id="226" name="Łącznik prosty 225"/>
          <p:cNvCxnSpPr/>
          <p:nvPr/>
        </p:nvCxnSpPr>
        <p:spPr>
          <a:xfrm>
            <a:off x="8215314" y="4143381"/>
            <a:ext cx="428625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7" name="Elipsa 226"/>
          <p:cNvSpPr/>
          <p:nvPr/>
        </p:nvSpPr>
        <p:spPr>
          <a:xfrm>
            <a:off x="8358189" y="4071943"/>
            <a:ext cx="142875" cy="142875"/>
          </a:xfrm>
          <a:prstGeom prst="ellipse">
            <a:avLst/>
          </a:prstGeom>
          <a:noFill/>
          <a:ln>
            <a:solidFill>
              <a:srgbClr val="02AE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cxnSp>
        <p:nvCxnSpPr>
          <p:cNvPr id="229" name="Łącznik prosty 228"/>
          <p:cNvCxnSpPr/>
          <p:nvPr/>
        </p:nvCxnSpPr>
        <p:spPr>
          <a:xfrm rot="5400000">
            <a:off x="1964513" y="3536157"/>
            <a:ext cx="5072098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0" name="pole tekstowe 62"/>
          <p:cNvSpPr txBox="1">
            <a:spLocks noChangeArrowheads="1"/>
          </p:cNvSpPr>
          <p:nvPr/>
        </p:nvSpPr>
        <p:spPr bwMode="auto">
          <a:xfrm>
            <a:off x="2428860" y="714356"/>
            <a:ext cx="117429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 sz="3600" dirty="0" smtClean="0">
                <a:latin typeface="Calibri" pitchFamily="34" charset="0"/>
              </a:rPr>
              <a:t>Typ</a:t>
            </a:r>
            <a:r>
              <a:rPr lang="pl-PL" sz="3600" i="1" dirty="0" smtClean="0">
                <a:latin typeface="Calibri" pitchFamily="34" charset="0"/>
              </a:rPr>
              <a:t> n</a:t>
            </a:r>
            <a:endParaRPr lang="pl-PL" sz="3600" dirty="0">
              <a:latin typeface="Calibri" pitchFamily="34" charset="0"/>
            </a:endParaRPr>
          </a:p>
        </p:txBody>
      </p:sp>
      <p:sp>
        <p:nvSpPr>
          <p:cNvPr id="146" name="Elipsa 145"/>
          <p:cNvSpPr/>
          <p:nvPr/>
        </p:nvSpPr>
        <p:spPr>
          <a:xfrm>
            <a:off x="8358214" y="4000504"/>
            <a:ext cx="214312" cy="214312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142" name="Elipsa 141"/>
          <p:cNvSpPr/>
          <p:nvPr/>
        </p:nvSpPr>
        <p:spPr>
          <a:xfrm>
            <a:off x="7500958" y="4000504"/>
            <a:ext cx="214312" cy="214312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139" name="Elipsa 138"/>
          <p:cNvSpPr/>
          <p:nvPr/>
        </p:nvSpPr>
        <p:spPr>
          <a:xfrm>
            <a:off x="6715140" y="4071942"/>
            <a:ext cx="214313" cy="214312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124" name="Elipsa 123"/>
          <p:cNvSpPr/>
          <p:nvPr/>
        </p:nvSpPr>
        <p:spPr>
          <a:xfrm>
            <a:off x="5857886" y="4000504"/>
            <a:ext cx="214312" cy="214312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120" name="Elipsa 119"/>
          <p:cNvSpPr/>
          <p:nvPr/>
        </p:nvSpPr>
        <p:spPr>
          <a:xfrm>
            <a:off x="5000628" y="4000504"/>
            <a:ext cx="214312" cy="214312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240" name="Elipsa 239"/>
          <p:cNvSpPr/>
          <p:nvPr/>
        </p:nvSpPr>
        <p:spPr>
          <a:xfrm>
            <a:off x="-142875" y="2071678"/>
            <a:ext cx="142875" cy="142875"/>
          </a:xfrm>
          <a:prstGeom prst="ellipse">
            <a:avLst/>
          </a:prstGeom>
          <a:solidFill>
            <a:srgbClr val="02AE0A"/>
          </a:solidFill>
          <a:ln>
            <a:solidFill>
              <a:srgbClr val="02AE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241" name="Elipsa 240"/>
          <p:cNvSpPr/>
          <p:nvPr/>
        </p:nvSpPr>
        <p:spPr>
          <a:xfrm>
            <a:off x="-428660" y="2357430"/>
            <a:ext cx="142875" cy="142875"/>
          </a:xfrm>
          <a:prstGeom prst="ellipse">
            <a:avLst/>
          </a:prstGeom>
          <a:solidFill>
            <a:srgbClr val="02AE0A"/>
          </a:solidFill>
          <a:ln>
            <a:solidFill>
              <a:srgbClr val="02AE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242" name="Elipsa 241"/>
          <p:cNvSpPr/>
          <p:nvPr/>
        </p:nvSpPr>
        <p:spPr>
          <a:xfrm>
            <a:off x="-571536" y="2071678"/>
            <a:ext cx="142875" cy="142875"/>
          </a:xfrm>
          <a:prstGeom prst="ellipse">
            <a:avLst/>
          </a:prstGeom>
          <a:solidFill>
            <a:srgbClr val="02AE0A"/>
          </a:solidFill>
          <a:ln>
            <a:solidFill>
              <a:srgbClr val="02AE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243" name="pole tekstowe 62"/>
          <p:cNvSpPr txBox="1">
            <a:spLocks noChangeArrowheads="1"/>
          </p:cNvSpPr>
          <p:nvPr/>
        </p:nvSpPr>
        <p:spPr bwMode="auto">
          <a:xfrm>
            <a:off x="3571868" y="6211669"/>
            <a:ext cx="238623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 sz="3600" dirty="0" smtClean="0">
                <a:latin typeface="Calibri" pitchFamily="34" charset="0"/>
              </a:rPr>
              <a:t>Prąd dyfuzji</a:t>
            </a:r>
            <a:endParaRPr lang="pl-PL" sz="3600" dirty="0">
              <a:latin typeface="Calibri" pitchFamily="34" charset="0"/>
            </a:endParaRPr>
          </a:p>
        </p:txBody>
      </p:sp>
      <p:sp>
        <p:nvSpPr>
          <p:cNvPr id="244" name="pole tekstowe 62"/>
          <p:cNvSpPr txBox="1">
            <a:spLocks noChangeArrowheads="1"/>
          </p:cNvSpPr>
          <p:nvPr/>
        </p:nvSpPr>
        <p:spPr bwMode="auto">
          <a:xfrm>
            <a:off x="5929322" y="710967"/>
            <a:ext cx="118000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 sz="3600" dirty="0" smtClean="0">
                <a:latin typeface="Calibri" pitchFamily="34" charset="0"/>
              </a:rPr>
              <a:t>Typ</a:t>
            </a:r>
            <a:r>
              <a:rPr lang="pl-PL" sz="3600" i="1" dirty="0" smtClean="0">
                <a:latin typeface="Calibri" pitchFamily="34" charset="0"/>
              </a:rPr>
              <a:t> p</a:t>
            </a:r>
            <a:endParaRPr lang="pl-PL" sz="36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33333E-6 L 0.31163 -0.0011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" y="-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33333E-6 L 0.65886 -0.02223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9" y="-11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33333E-6 L 0.22656 0.0092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3" y="5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5.55112E-17 L 0.30608 -0.02222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3" y="-11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3.33333E-6 L 0.18073 -0.0011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" y="-1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48148E-6 L 0.31163 -0.00116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" y="-1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33333E-6 L 0.25555 -0.02223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8" y="-11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1.11111E-6 L 0.16094 0.01945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" y="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7.40741E-7 L 0.02361 -7.40741E-7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" y="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4.07407E-6 L 0.21494 -0.00394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" y="-2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7.40741E-7 L 0.04722 -7.40741E-7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" y="0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7.40741E-7 L 0.07083 -7.40741E-7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0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7.40741E-7 L 0.09445 -7.40741E-7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" y="0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7.40741E-7 L 0.11806 -7.40741E-7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" y="0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7.40741E-7 L 0.09444 -7.40741E-7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" y="0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7.40741E-7 L 0.07083 -7.40741E-7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0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257 4.07407E-6 L 0.00121 4.07407E-6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" y="0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7.40741E-7 L 0.02483 -7.40741E-7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" y="0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7.40741E-7 L 0.04723 -7.40741E-7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" y="0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4.07407E-6 L 0.93004 -0.00394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5" y="-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3" grpId="1" animBg="1"/>
      <p:bldP spid="14" grpId="0" animBg="1"/>
      <p:bldP spid="109" grpId="0" animBg="1"/>
      <p:bldP spid="111" grpId="0" animBg="1"/>
      <p:bldP spid="113" grpId="0" animBg="1"/>
      <p:bldP spid="115" grpId="0" animBg="1"/>
      <p:bldP spid="117" grpId="0" animBg="1"/>
      <p:bldP spid="240" grpId="0" animBg="1"/>
      <p:bldP spid="241" grpId="0" animBg="1"/>
      <p:bldP spid="24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214313" y="1500188"/>
            <a:ext cx="8929687" cy="107156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5" name="Prostokąt 4"/>
          <p:cNvSpPr/>
          <p:nvPr/>
        </p:nvSpPr>
        <p:spPr>
          <a:xfrm>
            <a:off x="214313" y="4357688"/>
            <a:ext cx="8929687" cy="107156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cxnSp>
        <p:nvCxnSpPr>
          <p:cNvPr id="6" name="Łącznik prosty ze strzałką 5"/>
          <p:cNvCxnSpPr/>
          <p:nvPr/>
        </p:nvCxnSpPr>
        <p:spPr>
          <a:xfrm rot="5400000" flipH="1" flipV="1">
            <a:off x="-2536031" y="3036094"/>
            <a:ext cx="5500688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pole tekstowe 62"/>
          <p:cNvSpPr txBox="1">
            <a:spLocks noChangeArrowheads="1"/>
          </p:cNvSpPr>
          <p:nvPr/>
        </p:nvSpPr>
        <p:spPr bwMode="auto">
          <a:xfrm>
            <a:off x="160338" y="214313"/>
            <a:ext cx="41116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 sz="3600" i="1" dirty="0">
                <a:latin typeface="Calibri" pitchFamily="34" charset="0"/>
              </a:rPr>
              <a:t>E</a:t>
            </a:r>
            <a:endParaRPr lang="pl-PL" sz="3600" dirty="0">
              <a:latin typeface="Calibri" pitchFamily="34" charset="0"/>
            </a:endParaRPr>
          </a:p>
        </p:txBody>
      </p:sp>
      <p:sp>
        <p:nvSpPr>
          <p:cNvPr id="8" name="Elipsa 7"/>
          <p:cNvSpPr/>
          <p:nvPr/>
        </p:nvSpPr>
        <p:spPr>
          <a:xfrm>
            <a:off x="214313" y="4357688"/>
            <a:ext cx="214312" cy="214312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9" name="Elipsa 8"/>
          <p:cNvSpPr/>
          <p:nvPr/>
        </p:nvSpPr>
        <p:spPr>
          <a:xfrm>
            <a:off x="428625" y="4357688"/>
            <a:ext cx="214313" cy="214312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10" name="Elipsa 9"/>
          <p:cNvSpPr/>
          <p:nvPr/>
        </p:nvSpPr>
        <p:spPr>
          <a:xfrm>
            <a:off x="642938" y="4357688"/>
            <a:ext cx="214312" cy="214312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11" name="Elipsa 10"/>
          <p:cNvSpPr/>
          <p:nvPr/>
        </p:nvSpPr>
        <p:spPr>
          <a:xfrm>
            <a:off x="857250" y="4357688"/>
            <a:ext cx="214313" cy="214312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12" name="Elipsa 11"/>
          <p:cNvSpPr/>
          <p:nvPr/>
        </p:nvSpPr>
        <p:spPr>
          <a:xfrm>
            <a:off x="1285852" y="4357694"/>
            <a:ext cx="214312" cy="214312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13" name="Elipsa 12"/>
          <p:cNvSpPr/>
          <p:nvPr/>
        </p:nvSpPr>
        <p:spPr>
          <a:xfrm>
            <a:off x="1500166" y="4357694"/>
            <a:ext cx="214313" cy="214312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14" name="Elipsa 13"/>
          <p:cNvSpPr/>
          <p:nvPr/>
        </p:nvSpPr>
        <p:spPr>
          <a:xfrm>
            <a:off x="1928794" y="4357694"/>
            <a:ext cx="214312" cy="214312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18" name="Elipsa 17"/>
          <p:cNvSpPr/>
          <p:nvPr/>
        </p:nvSpPr>
        <p:spPr>
          <a:xfrm>
            <a:off x="285750" y="4572000"/>
            <a:ext cx="214313" cy="214313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19" name="Elipsa 18"/>
          <p:cNvSpPr/>
          <p:nvPr/>
        </p:nvSpPr>
        <p:spPr>
          <a:xfrm>
            <a:off x="500063" y="4572000"/>
            <a:ext cx="214312" cy="214313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20" name="Elipsa 19"/>
          <p:cNvSpPr/>
          <p:nvPr/>
        </p:nvSpPr>
        <p:spPr>
          <a:xfrm>
            <a:off x="714375" y="4572000"/>
            <a:ext cx="214313" cy="214313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21" name="Elipsa 20"/>
          <p:cNvSpPr/>
          <p:nvPr/>
        </p:nvSpPr>
        <p:spPr>
          <a:xfrm>
            <a:off x="928688" y="4572000"/>
            <a:ext cx="214312" cy="214313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22" name="Elipsa 21"/>
          <p:cNvSpPr/>
          <p:nvPr/>
        </p:nvSpPr>
        <p:spPr>
          <a:xfrm>
            <a:off x="1143000" y="4572000"/>
            <a:ext cx="214313" cy="214313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23" name="Elipsa 22"/>
          <p:cNvSpPr/>
          <p:nvPr/>
        </p:nvSpPr>
        <p:spPr>
          <a:xfrm>
            <a:off x="1357313" y="4572000"/>
            <a:ext cx="214312" cy="214313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24" name="Elipsa 23"/>
          <p:cNvSpPr/>
          <p:nvPr/>
        </p:nvSpPr>
        <p:spPr>
          <a:xfrm>
            <a:off x="1571625" y="4572000"/>
            <a:ext cx="214313" cy="214313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25" name="Elipsa 24"/>
          <p:cNvSpPr/>
          <p:nvPr/>
        </p:nvSpPr>
        <p:spPr>
          <a:xfrm>
            <a:off x="1785938" y="4572000"/>
            <a:ext cx="214312" cy="214313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26" name="Elipsa 25"/>
          <p:cNvSpPr/>
          <p:nvPr/>
        </p:nvSpPr>
        <p:spPr>
          <a:xfrm>
            <a:off x="2000250" y="4572000"/>
            <a:ext cx="214313" cy="214313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27" name="Elipsa 26"/>
          <p:cNvSpPr/>
          <p:nvPr/>
        </p:nvSpPr>
        <p:spPr>
          <a:xfrm>
            <a:off x="2214563" y="4572000"/>
            <a:ext cx="214312" cy="214313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grpSp>
        <p:nvGrpSpPr>
          <p:cNvPr id="2" name="Grupa 238"/>
          <p:cNvGrpSpPr/>
          <p:nvPr/>
        </p:nvGrpSpPr>
        <p:grpSpPr>
          <a:xfrm>
            <a:off x="2357422" y="4357694"/>
            <a:ext cx="1071563" cy="214312"/>
            <a:chOff x="1714500" y="4357688"/>
            <a:chExt cx="1071563" cy="214312"/>
          </a:xfrm>
        </p:grpSpPr>
        <p:sp>
          <p:nvSpPr>
            <p:cNvPr id="15" name="Elipsa 14"/>
            <p:cNvSpPr/>
            <p:nvPr/>
          </p:nvSpPr>
          <p:spPr>
            <a:xfrm>
              <a:off x="1928813" y="4357688"/>
              <a:ext cx="214312" cy="21431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/>
            </a:p>
          </p:txBody>
        </p:sp>
        <p:sp>
          <p:nvSpPr>
            <p:cNvPr id="16" name="Elipsa 15"/>
            <p:cNvSpPr/>
            <p:nvPr/>
          </p:nvSpPr>
          <p:spPr>
            <a:xfrm>
              <a:off x="2143125" y="4357688"/>
              <a:ext cx="214313" cy="21431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/>
            </a:p>
          </p:txBody>
        </p:sp>
        <p:sp>
          <p:nvSpPr>
            <p:cNvPr id="17" name="Elipsa 16"/>
            <p:cNvSpPr/>
            <p:nvPr/>
          </p:nvSpPr>
          <p:spPr>
            <a:xfrm>
              <a:off x="1714500" y="4357688"/>
              <a:ext cx="214313" cy="21431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/>
            </a:p>
          </p:txBody>
        </p:sp>
        <p:sp>
          <p:nvSpPr>
            <p:cNvPr id="28" name="Elipsa 27"/>
            <p:cNvSpPr/>
            <p:nvPr/>
          </p:nvSpPr>
          <p:spPr>
            <a:xfrm>
              <a:off x="2357438" y="4357688"/>
              <a:ext cx="214312" cy="21431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/>
            </a:p>
          </p:txBody>
        </p:sp>
        <p:sp>
          <p:nvSpPr>
            <p:cNvPr id="29" name="Elipsa 28"/>
            <p:cNvSpPr/>
            <p:nvPr/>
          </p:nvSpPr>
          <p:spPr>
            <a:xfrm>
              <a:off x="2571750" y="4357688"/>
              <a:ext cx="214313" cy="21431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/>
            </a:p>
          </p:txBody>
        </p:sp>
      </p:grpSp>
      <p:grpSp>
        <p:nvGrpSpPr>
          <p:cNvPr id="3" name="Grupa 237"/>
          <p:cNvGrpSpPr/>
          <p:nvPr/>
        </p:nvGrpSpPr>
        <p:grpSpPr>
          <a:xfrm>
            <a:off x="3643306" y="4357694"/>
            <a:ext cx="428625" cy="214312"/>
            <a:chOff x="2786063" y="4357688"/>
            <a:chExt cx="428625" cy="214312"/>
          </a:xfrm>
        </p:grpSpPr>
        <p:sp>
          <p:nvSpPr>
            <p:cNvPr id="30" name="Elipsa 29"/>
            <p:cNvSpPr/>
            <p:nvPr/>
          </p:nvSpPr>
          <p:spPr>
            <a:xfrm>
              <a:off x="2786063" y="4357688"/>
              <a:ext cx="214312" cy="21431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/>
            </a:p>
          </p:txBody>
        </p:sp>
        <p:sp>
          <p:nvSpPr>
            <p:cNvPr id="31" name="Elipsa 30"/>
            <p:cNvSpPr/>
            <p:nvPr/>
          </p:nvSpPr>
          <p:spPr>
            <a:xfrm>
              <a:off x="3000375" y="4357688"/>
              <a:ext cx="214313" cy="21431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/>
            </a:p>
          </p:txBody>
        </p:sp>
      </p:grpSp>
      <p:grpSp>
        <p:nvGrpSpPr>
          <p:cNvPr id="228" name="Grupa 236"/>
          <p:cNvGrpSpPr/>
          <p:nvPr/>
        </p:nvGrpSpPr>
        <p:grpSpPr>
          <a:xfrm>
            <a:off x="4071934" y="4357694"/>
            <a:ext cx="642937" cy="214312"/>
            <a:chOff x="3214688" y="4357688"/>
            <a:chExt cx="642937" cy="214312"/>
          </a:xfrm>
        </p:grpSpPr>
        <p:sp>
          <p:nvSpPr>
            <p:cNvPr id="32" name="Elipsa 31"/>
            <p:cNvSpPr/>
            <p:nvPr/>
          </p:nvSpPr>
          <p:spPr>
            <a:xfrm>
              <a:off x="3214688" y="4357688"/>
              <a:ext cx="214312" cy="21431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/>
            </a:p>
          </p:txBody>
        </p:sp>
        <p:sp>
          <p:nvSpPr>
            <p:cNvPr id="33" name="Elipsa 32"/>
            <p:cNvSpPr/>
            <p:nvPr/>
          </p:nvSpPr>
          <p:spPr>
            <a:xfrm>
              <a:off x="3429000" y="4357688"/>
              <a:ext cx="214313" cy="21431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/>
            </a:p>
          </p:txBody>
        </p:sp>
        <p:sp>
          <p:nvSpPr>
            <p:cNvPr id="34" name="Elipsa 33"/>
            <p:cNvSpPr/>
            <p:nvPr/>
          </p:nvSpPr>
          <p:spPr>
            <a:xfrm>
              <a:off x="3643313" y="4357688"/>
              <a:ext cx="214312" cy="21431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/>
            </a:p>
          </p:txBody>
        </p:sp>
      </p:grpSp>
      <p:sp>
        <p:nvSpPr>
          <p:cNvPr id="38" name="Elipsa 37"/>
          <p:cNvSpPr/>
          <p:nvPr/>
        </p:nvSpPr>
        <p:spPr>
          <a:xfrm>
            <a:off x="2428875" y="4572000"/>
            <a:ext cx="214313" cy="214313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39" name="Elipsa 38"/>
          <p:cNvSpPr/>
          <p:nvPr/>
        </p:nvSpPr>
        <p:spPr>
          <a:xfrm>
            <a:off x="2643188" y="4572000"/>
            <a:ext cx="214312" cy="214313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40" name="Elipsa 39"/>
          <p:cNvSpPr/>
          <p:nvPr/>
        </p:nvSpPr>
        <p:spPr>
          <a:xfrm>
            <a:off x="2857500" y="4572000"/>
            <a:ext cx="214313" cy="214313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41" name="Elipsa 40"/>
          <p:cNvSpPr/>
          <p:nvPr/>
        </p:nvSpPr>
        <p:spPr>
          <a:xfrm>
            <a:off x="3071813" y="4572000"/>
            <a:ext cx="214312" cy="214313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42" name="Elipsa 41"/>
          <p:cNvSpPr/>
          <p:nvPr/>
        </p:nvSpPr>
        <p:spPr>
          <a:xfrm>
            <a:off x="3286125" y="4572000"/>
            <a:ext cx="214313" cy="214313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43" name="Elipsa 42"/>
          <p:cNvSpPr/>
          <p:nvPr/>
        </p:nvSpPr>
        <p:spPr>
          <a:xfrm>
            <a:off x="3500438" y="4572000"/>
            <a:ext cx="214312" cy="214313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44" name="Elipsa 43"/>
          <p:cNvSpPr/>
          <p:nvPr/>
        </p:nvSpPr>
        <p:spPr>
          <a:xfrm>
            <a:off x="3714750" y="4572000"/>
            <a:ext cx="214313" cy="214313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45" name="Elipsa 44"/>
          <p:cNvSpPr/>
          <p:nvPr/>
        </p:nvSpPr>
        <p:spPr>
          <a:xfrm>
            <a:off x="3929063" y="4572000"/>
            <a:ext cx="214312" cy="214313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46" name="Elipsa 45"/>
          <p:cNvSpPr/>
          <p:nvPr/>
        </p:nvSpPr>
        <p:spPr>
          <a:xfrm>
            <a:off x="4143375" y="4572000"/>
            <a:ext cx="214313" cy="214313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47" name="Elipsa 46"/>
          <p:cNvSpPr/>
          <p:nvPr/>
        </p:nvSpPr>
        <p:spPr>
          <a:xfrm>
            <a:off x="4357688" y="4572000"/>
            <a:ext cx="214312" cy="214313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48" name="Elipsa 47"/>
          <p:cNvSpPr/>
          <p:nvPr/>
        </p:nvSpPr>
        <p:spPr>
          <a:xfrm>
            <a:off x="214313" y="4786313"/>
            <a:ext cx="214312" cy="214312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49" name="Elipsa 48"/>
          <p:cNvSpPr/>
          <p:nvPr/>
        </p:nvSpPr>
        <p:spPr>
          <a:xfrm>
            <a:off x="428625" y="4786313"/>
            <a:ext cx="214313" cy="214312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50" name="Elipsa 49"/>
          <p:cNvSpPr/>
          <p:nvPr/>
        </p:nvSpPr>
        <p:spPr>
          <a:xfrm>
            <a:off x="642938" y="4786313"/>
            <a:ext cx="214312" cy="214312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51" name="Elipsa 50"/>
          <p:cNvSpPr/>
          <p:nvPr/>
        </p:nvSpPr>
        <p:spPr>
          <a:xfrm>
            <a:off x="857250" y="4786313"/>
            <a:ext cx="214313" cy="214312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52" name="Elipsa 51"/>
          <p:cNvSpPr/>
          <p:nvPr/>
        </p:nvSpPr>
        <p:spPr>
          <a:xfrm>
            <a:off x="1071563" y="4786313"/>
            <a:ext cx="214312" cy="214312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53" name="Elipsa 52"/>
          <p:cNvSpPr/>
          <p:nvPr/>
        </p:nvSpPr>
        <p:spPr>
          <a:xfrm>
            <a:off x="1285875" y="4786313"/>
            <a:ext cx="214313" cy="214312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54" name="Elipsa 53"/>
          <p:cNvSpPr/>
          <p:nvPr/>
        </p:nvSpPr>
        <p:spPr>
          <a:xfrm>
            <a:off x="1500188" y="4786313"/>
            <a:ext cx="214312" cy="214312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55" name="Elipsa 54"/>
          <p:cNvSpPr/>
          <p:nvPr/>
        </p:nvSpPr>
        <p:spPr>
          <a:xfrm>
            <a:off x="1714500" y="4786313"/>
            <a:ext cx="214313" cy="214312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56" name="Elipsa 55"/>
          <p:cNvSpPr/>
          <p:nvPr/>
        </p:nvSpPr>
        <p:spPr>
          <a:xfrm>
            <a:off x="1928813" y="4786313"/>
            <a:ext cx="214312" cy="214312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57" name="Elipsa 56"/>
          <p:cNvSpPr/>
          <p:nvPr/>
        </p:nvSpPr>
        <p:spPr>
          <a:xfrm>
            <a:off x="2143125" y="4786313"/>
            <a:ext cx="214313" cy="214312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58" name="Elipsa 57"/>
          <p:cNvSpPr/>
          <p:nvPr/>
        </p:nvSpPr>
        <p:spPr>
          <a:xfrm>
            <a:off x="285750" y="5000625"/>
            <a:ext cx="214313" cy="214313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59" name="Elipsa 58"/>
          <p:cNvSpPr/>
          <p:nvPr/>
        </p:nvSpPr>
        <p:spPr>
          <a:xfrm>
            <a:off x="500063" y="5000625"/>
            <a:ext cx="214312" cy="214313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60" name="Elipsa 59"/>
          <p:cNvSpPr/>
          <p:nvPr/>
        </p:nvSpPr>
        <p:spPr>
          <a:xfrm>
            <a:off x="714375" y="5000625"/>
            <a:ext cx="214313" cy="214313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61" name="Elipsa 60"/>
          <p:cNvSpPr/>
          <p:nvPr/>
        </p:nvSpPr>
        <p:spPr>
          <a:xfrm>
            <a:off x="928688" y="5000625"/>
            <a:ext cx="214312" cy="214313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62" name="Elipsa 61"/>
          <p:cNvSpPr/>
          <p:nvPr/>
        </p:nvSpPr>
        <p:spPr>
          <a:xfrm>
            <a:off x="1143000" y="5000625"/>
            <a:ext cx="214313" cy="214313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63" name="Elipsa 62"/>
          <p:cNvSpPr/>
          <p:nvPr/>
        </p:nvSpPr>
        <p:spPr>
          <a:xfrm>
            <a:off x="1357313" y="5000625"/>
            <a:ext cx="214312" cy="214313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64" name="Elipsa 63"/>
          <p:cNvSpPr/>
          <p:nvPr/>
        </p:nvSpPr>
        <p:spPr>
          <a:xfrm>
            <a:off x="1571625" y="5000625"/>
            <a:ext cx="214313" cy="214313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65" name="Elipsa 64"/>
          <p:cNvSpPr/>
          <p:nvPr/>
        </p:nvSpPr>
        <p:spPr>
          <a:xfrm>
            <a:off x="1785938" y="5000625"/>
            <a:ext cx="214312" cy="214313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66" name="Elipsa 65"/>
          <p:cNvSpPr/>
          <p:nvPr/>
        </p:nvSpPr>
        <p:spPr>
          <a:xfrm>
            <a:off x="2000250" y="5000625"/>
            <a:ext cx="214313" cy="214313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67" name="Elipsa 66"/>
          <p:cNvSpPr/>
          <p:nvPr/>
        </p:nvSpPr>
        <p:spPr>
          <a:xfrm>
            <a:off x="2214563" y="5000625"/>
            <a:ext cx="214312" cy="214313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68" name="Elipsa 67"/>
          <p:cNvSpPr/>
          <p:nvPr/>
        </p:nvSpPr>
        <p:spPr>
          <a:xfrm>
            <a:off x="2357438" y="4786313"/>
            <a:ext cx="214312" cy="214312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69" name="Elipsa 68"/>
          <p:cNvSpPr/>
          <p:nvPr/>
        </p:nvSpPr>
        <p:spPr>
          <a:xfrm>
            <a:off x="2571750" y="4786313"/>
            <a:ext cx="214313" cy="214312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70" name="Elipsa 69"/>
          <p:cNvSpPr/>
          <p:nvPr/>
        </p:nvSpPr>
        <p:spPr>
          <a:xfrm>
            <a:off x="2786063" y="4786313"/>
            <a:ext cx="214312" cy="214312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71" name="Elipsa 70"/>
          <p:cNvSpPr/>
          <p:nvPr/>
        </p:nvSpPr>
        <p:spPr>
          <a:xfrm>
            <a:off x="3000375" y="4786313"/>
            <a:ext cx="214313" cy="214312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72" name="Elipsa 71"/>
          <p:cNvSpPr/>
          <p:nvPr/>
        </p:nvSpPr>
        <p:spPr>
          <a:xfrm>
            <a:off x="3214688" y="4786313"/>
            <a:ext cx="214312" cy="214312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73" name="Elipsa 72"/>
          <p:cNvSpPr/>
          <p:nvPr/>
        </p:nvSpPr>
        <p:spPr>
          <a:xfrm>
            <a:off x="3429000" y="4786313"/>
            <a:ext cx="214313" cy="214312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74" name="Elipsa 73"/>
          <p:cNvSpPr/>
          <p:nvPr/>
        </p:nvSpPr>
        <p:spPr>
          <a:xfrm>
            <a:off x="3643313" y="4786313"/>
            <a:ext cx="214312" cy="214312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75" name="Elipsa 74"/>
          <p:cNvSpPr/>
          <p:nvPr/>
        </p:nvSpPr>
        <p:spPr>
          <a:xfrm>
            <a:off x="3857625" y="4786313"/>
            <a:ext cx="214313" cy="214312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76" name="Elipsa 75"/>
          <p:cNvSpPr/>
          <p:nvPr/>
        </p:nvSpPr>
        <p:spPr>
          <a:xfrm>
            <a:off x="4071938" y="4786313"/>
            <a:ext cx="214312" cy="214312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77" name="Elipsa 76"/>
          <p:cNvSpPr/>
          <p:nvPr/>
        </p:nvSpPr>
        <p:spPr>
          <a:xfrm>
            <a:off x="4286250" y="4786313"/>
            <a:ext cx="214313" cy="214312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78" name="Elipsa 77"/>
          <p:cNvSpPr/>
          <p:nvPr/>
        </p:nvSpPr>
        <p:spPr>
          <a:xfrm>
            <a:off x="2428875" y="5000625"/>
            <a:ext cx="214313" cy="214313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79" name="Elipsa 78"/>
          <p:cNvSpPr/>
          <p:nvPr/>
        </p:nvSpPr>
        <p:spPr>
          <a:xfrm>
            <a:off x="2643188" y="5000625"/>
            <a:ext cx="214312" cy="214313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80" name="Elipsa 79"/>
          <p:cNvSpPr/>
          <p:nvPr/>
        </p:nvSpPr>
        <p:spPr>
          <a:xfrm>
            <a:off x="2857500" y="5000625"/>
            <a:ext cx="214313" cy="214313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81" name="Elipsa 80"/>
          <p:cNvSpPr/>
          <p:nvPr/>
        </p:nvSpPr>
        <p:spPr>
          <a:xfrm>
            <a:off x="3071813" y="5000625"/>
            <a:ext cx="214312" cy="214313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82" name="Elipsa 81"/>
          <p:cNvSpPr/>
          <p:nvPr/>
        </p:nvSpPr>
        <p:spPr>
          <a:xfrm>
            <a:off x="3286125" y="5000625"/>
            <a:ext cx="214313" cy="214313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83" name="Elipsa 82"/>
          <p:cNvSpPr/>
          <p:nvPr/>
        </p:nvSpPr>
        <p:spPr>
          <a:xfrm>
            <a:off x="3500438" y="5000625"/>
            <a:ext cx="214312" cy="214313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84" name="Elipsa 83"/>
          <p:cNvSpPr/>
          <p:nvPr/>
        </p:nvSpPr>
        <p:spPr>
          <a:xfrm>
            <a:off x="3714750" y="5000625"/>
            <a:ext cx="214313" cy="214313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85" name="Elipsa 84"/>
          <p:cNvSpPr/>
          <p:nvPr/>
        </p:nvSpPr>
        <p:spPr>
          <a:xfrm>
            <a:off x="3929063" y="5000625"/>
            <a:ext cx="214312" cy="214313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86" name="Elipsa 85"/>
          <p:cNvSpPr/>
          <p:nvPr/>
        </p:nvSpPr>
        <p:spPr>
          <a:xfrm>
            <a:off x="4143375" y="5000625"/>
            <a:ext cx="214313" cy="214313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87" name="Elipsa 86"/>
          <p:cNvSpPr/>
          <p:nvPr/>
        </p:nvSpPr>
        <p:spPr>
          <a:xfrm>
            <a:off x="4357688" y="5000625"/>
            <a:ext cx="214312" cy="214313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88" name="Elipsa 87"/>
          <p:cNvSpPr/>
          <p:nvPr/>
        </p:nvSpPr>
        <p:spPr>
          <a:xfrm>
            <a:off x="214313" y="5214938"/>
            <a:ext cx="214312" cy="214312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89" name="Elipsa 88"/>
          <p:cNvSpPr/>
          <p:nvPr/>
        </p:nvSpPr>
        <p:spPr>
          <a:xfrm>
            <a:off x="428625" y="5214938"/>
            <a:ext cx="214313" cy="214312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90" name="Elipsa 89"/>
          <p:cNvSpPr/>
          <p:nvPr/>
        </p:nvSpPr>
        <p:spPr>
          <a:xfrm>
            <a:off x="642938" y="5214938"/>
            <a:ext cx="214312" cy="214312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91" name="Elipsa 90"/>
          <p:cNvSpPr/>
          <p:nvPr/>
        </p:nvSpPr>
        <p:spPr>
          <a:xfrm>
            <a:off x="857250" y="5214938"/>
            <a:ext cx="214313" cy="214312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92" name="Elipsa 91"/>
          <p:cNvSpPr/>
          <p:nvPr/>
        </p:nvSpPr>
        <p:spPr>
          <a:xfrm>
            <a:off x="1071563" y="5214938"/>
            <a:ext cx="214312" cy="214312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93" name="Elipsa 92"/>
          <p:cNvSpPr/>
          <p:nvPr/>
        </p:nvSpPr>
        <p:spPr>
          <a:xfrm>
            <a:off x="1285875" y="5214938"/>
            <a:ext cx="214313" cy="214312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94" name="Elipsa 93"/>
          <p:cNvSpPr/>
          <p:nvPr/>
        </p:nvSpPr>
        <p:spPr>
          <a:xfrm>
            <a:off x="1500188" y="5214938"/>
            <a:ext cx="214312" cy="214312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95" name="Elipsa 94"/>
          <p:cNvSpPr/>
          <p:nvPr/>
        </p:nvSpPr>
        <p:spPr>
          <a:xfrm>
            <a:off x="1714500" y="5214938"/>
            <a:ext cx="214313" cy="214312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96" name="Elipsa 95"/>
          <p:cNvSpPr/>
          <p:nvPr/>
        </p:nvSpPr>
        <p:spPr>
          <a:xfrm>
            <a:off x="1928813" y="5214938"/>
            <a:ext cx="214312" cy="214312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97" name="Elipsa 96"/>
          <p:cNvSpPr/>
          <p:nvPr/>
        </p:nvSpPr>
        <p:spPr>
          <a:xfrm>
            <a:off x="2143125" y="5214938"/>
            <a:ext cx="214313" cy="214312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98" name="Elipsa 97"/>
          <p:cNvSpPr/>
          <p:nvPr/>
        </p:nvSpPr>
        <p:spPr>
          <a:xfrm>
            <a:off x="2357438" y="5214938"/>
            <a:ext cx="214312" cy="214312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99" name="Elipsa 98"/>
          <p:cNvSpPr/>
          <p:nvPr/>
        </p:nvSpPr>
        <p:spPr>
          <a:xfrm>
            <a:off x="2571750" y="5214938"/>
            <a:ext cx="214313" cy="214312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100" name="Elipsa 99"/>
          <p:cNvSpPr/>
          <p:nvPr/>
        </p:nvSpPr>
        <p:spPr>
          <a:xfrm>
            <a:off x="2786063" y="5214938"/>
            <a:ext cx="214312" cy="214312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101" name="Elipsa 100"/>
          <p:cNvSpPr/>
          <p:nvPr/>
        </p:nvSpPr>
        <p:spPr>
          <a:xfrm>
            <a:off x="3000375" y="5214938"/>
            <a:ext cx="214313" cy="214312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102" name="Elipsa 101"/>
          <p:cNvSpPr/>
          <p:nvPr/>
        </p:nvSpPr>
        <p:spPr>
          <a:xfrm>
            <a:off x="3214688" y="5214938"/>
            <a:ext cx="214312" cy="214312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103" name="Elipsa 102"/>
          <p:cNvSpPr/>
          <p:nvPr/>
        </p:nvSpPr>
        <p:spPr>
          <a:xfrm>
            <a:off x="3429000" y="5214938"/>
            <a:ext cx="214313" cy="214312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104" name="Elipsa 103"/>
          <p:cNvSpPr/>
          <p:nvPr/>
        </p:nvSpPr>
        <p:spPr>
          <a:xfrm>
            <a:off x="3643313" y="5214938"/>
            <a:ext cx="214312" cy="214312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105" name="Elipsa 104"/>
          <p:cNvSpPr/>
          <p:nvPr/>
        </p:nvSpPr>
        <p:spPr>
          <a:xfrm>
            <a:off x="3857625" y="5214938"/>
            <a:ext cx="214313" cy="214312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106" name="Elipsa 105"/>
          <p:cNvSpPr/>
          <p:nvPr/>
        </p:nvSpPr>
        <p:spPr>
          <a:xfrm>
            <a:off x="4071938" y="5214938"/>
            <a:ext cx="214312" cy="214312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107" name="Elipsa 106"/>
          <p:cNvSpPr/>
          <p:nvPr/>
        </p:nvSpPr>
        <p:spPr>
          <a:xfrm>
            <a:off x="4286250" y="5214938"/>
            <a:ext cx="214313" cy="214312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cxnSp>
        <p:nvCxnSpPr>
          <p:cNvPr id="108" name="Łącznik prosty 107"/>
          <p:cNvCxnSpPr/>
          <p:nvPr/>
        </p:nvCxnSpPr>
        <p:spPr>
          <a:xfrm>
            <a:off x="500063" y="2786063"/>
            <a:ext cx="428625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Elipsa 108"/>
          <p:cNvSpPr/>
          <p:nvPr/>
        </p:nvSpPr>
        <p:spPr>
          <a:xfrm>
            <a:off x="3571868" y="2357430"/>
            <a:ext cx="142875" cy="142875"/>
          </a:xfrm>
          <a:prstGeom prst="ellipse">
            <a:avLst/>
          </a:prstGeom>
          <a:solidFill>
            <a:srgbClr val="02AE0A"/>
          </a:solidFill>
          <a:ln>
            <a:solidFill>
              <a:srgbClr val="02AE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cxnSp>
        <p:nvCxnSpPr>
          <p:cNvPr id="110" name="Łącznik prosty 109"/>
          <p:cNvCxnSpPr/>
          <p:nvPr/>
        </p:nvCxnSpPr>
        <p:spPr>
          <a:xfrm>
            <a:off x="1357313" y="2786063"/>
            <a:ext cx="428625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Elipsa 110"/>
          <p:cNvSpPr/>
          <p:nvPr/>
        </p:nvSpPr>
        <p:spPr>
          <a:xfrm>
            <a:off x="7500958" y="2214554"/>
            <a:ext cx="142875" cy="142875"/>
          </a:xfrm>
          <a:prstGeom prst="ellipse">
            <a:avLst/>
          </a:prstGeom>
          <a:solidFill>
            <a:srgbClr val="02AE0A"/>
          </a:solidFill>
          <a:ln>
            <a:solidFill>
              <a:srgbClr val="02AE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cxnSp>
        <p:nvCxnSpPr>
          <p:cNvPr id="112" name="Łącznik prosty 111"/>
          <p:cNvCxnSpPr/>
          <p:nvPr/>
        </p:nvCxnSpPr>
        <p:spPr>
          <a:xfrm>
            <a:off x="2214563" y="2786063"/>
            <a:ext cx="428625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Elipsa 112"/>
          <p:cNvSpPr/>
          <p:nvPr/>
        </p:nvSpPr>
        <p:spPr>
          <a:xfrm>
            <a:off x="4500562" y="2357430"/>
            <a:ext cx="142875" cy="142875"/>
          </a:xfrm>
          <a:prstGeom prst="ellipse">
            <a:avLst/>
          </a:prstGeom>
          <a:solidFill>
            <a:srgbClr val="02AE0A"/>
          </a:solidFill>
          <a:ln>
            <a:solidFill>
              <a:srgbClr val="02AE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cxnSp>
        <p:nvCxnSpPr>
          <p:cNvPr id="114" name="Łącznik prosty 113"/>
          <p:cNvCxnSpPr/>
          <p:nvPr/>
        </p:nvCxnSpPr>
        <p:spPr>
          <a:xfrm>
            <a:off x="3000375" y="2786063"/>
            <a:ext cx="428625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Elipsa 114"/>
          <p:cNvSpPr/>
          <p:nvPr/>
        </p:nvSpPr>
        <p:spPr>
          <a:xfrm>
            <a:off x="6000760" y="2143116"/>
            <a:ext cx="142875" cy="142875"/>
          </a:xfrm>
          <a:prstGeom prst="ellipse">
            <a:avLst/>
          </a:prstGeom>
          <a:solidFill>
            <a:srgbClr val="02AE0A"/>
          </a:solidFill>
          <a:ln>
            <a:solidFill>
              <a:srgbClr val="02AE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cxnSp>
        <p:nvCxnSpPr>
          <p:cNvPr id="116" name="Łącznik prosty 115"/>
          <p:cNvCxnSpPr/>
          <p:nvPr/>
        </p:nvCxnSpPr>
        <p:spPr>
          <a:xfrm>
            <a:off x="3857625" y="2786063"/>
            <a:ext cx="428625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Elipsa 116"/>
          <p:cNvSpPr/>
          <p:nvPr/>
        </p:nvSpPr>
        <p:spPr>
          <a:xfrm>
            <a:off x="5643570" y="2357430"/>
            <a:ext cx="142875" cy="142875"/>
          </a:xfrm>
          <a:prstGeom prst="ellipse">
            <a:avLst/>
          </a:prstGeom>
          <a:solidFill>
            <a:srgbClr val="02AE0A"/>
          </a:solidFill>
          <a:ln>
            <a:solidFill>
              <a:srgbClr val="02AE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36" name="Elipsa 35"/>
          <p:cNvSpPr/>
          <p:nvPr/>
        </p:nvSpPr>
        <p:spPr>
          <a:xfrm>
            <a:off x="4929189" y="4357694"/>
            <a:ext cx="214312" cy="214312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37" name="Elipsa 36"/>
          <p:cNvSpPr/>
          <p:nvPr/>
        </p:nvSpPr>
        <p:spPr>
          <a:xfrm>
            <a:off x="5143501" y="4357694"/>
            <a:ext cx="214313" cy="214312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119" name="Elipsa 118"/>
          <p:cNvSpPr/>
          <p:nvPr/>
        </p:nvSpPr>
        <p:spPr>
          <a:xfrm>
            <a:off x="5572125" y="4357708"/>
            <a:ext cx="214313" cy="214312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121" name="Elipsa 120"/>
          <p:cNvSpPr/>
          <p:nvPr/>
        </p:nvSpPr>
        <p:spPr>
          <a:xfrm>
            <a:off x="5786446" y="4357694"/>
            <a:ext cx="214313" cy="214312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122" name="Elipsa 121"/>
          <p:cNvSpPr/>
          <p:nvPr/>
        </p:nvSpPr>
        <p:spPr>
          <a:xfrm>
            <a:off x="6000759" y="4357694"/>
            <a:ext cx="214312" cy="214312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128" name="Elipsa 127"/>
          <p:cNvSpPr/>
          <p:nvPr/>
        </p:nvSpPr>
        <p:spPr>
          <a:xfrm>
            <a:off x="4571999" y="4572014"/>
            <a:ext cx="214313" cy="214313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129" name="Elipsa 128"/>
          <p:cNvSpPr/>
          <p:nvPr/>
        </p:nvSpPr>
        <p:spPr>
          <a:xfrm>
            <a:off x="4786312" y="4572014"/>
            <a:ext cx="214312" cy="214313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130" name="Elipsa 129"/>
          <p:cNvSpPr/>
          <p:nvPr/>
        </p:nvSpPr>
        <p:spPr>
          <a:xfrm>
            <a:off x="5000624" y="4572014"/>
            <a:ext cx="214313" cy="214313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131" name="Elipsa 130"/>
          <p:cNvSpPr/>
          <p:nvPr/>
        </p:nvSpPr>
        <p:spPr>
          <a:xfrm>
            <a:off x="5214937" y="4572014"/>
            <a:ext cx="214312" cy="214313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132" name="Elipsa 131"/>
          <p:cNvSpPr/>
          <p:nvPr/>
        </p:nvSpPr>
        <p:spPr>
          <a:xfrm>
            <a:off x="5429249" y="4572014"/>
            <a:ext cx="214313" cy="214313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133" name="Elipsa 132"/>
          <p:cNvSpPr/>
          <p:nvPr/>
        </p:nvSpPr>
        <p:spPr>
          <a:xfrm>
            <a:off x="5643562" y="4572014"/>
            <a:ext cx="214312" cy="214313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134" name="Elipsa 133"/>
          <p:cNvSpPr/>
          <p:nvPr/>
        </p:nvSpPr>
        <p:spPr>
          <a:xfrm>
            <a:off x="5857874" y="4572014"/>
            <a:ext cx="214313" cy="214313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135" name="Elipsa 134"/>
          <p:cNvSpPr/>
          <p:nvPr/>
        </p:nvSpPr>
        <p:spPr>
          <a:xfrm>
            <a:off x="6072187" y="4572014"/>
            <a:ext cx="214312" cy="214313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136" name="Elipsa 135"/>
          <p:cNvSpPr/>
          <p:nvPr/>
        </p:nvSpPr>
        <p:spPr>
          <a:xfrm>
            <a:off x="6286499" y="4572014"/>
            <a:ext cx="214313" cy="214313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137" name="Elipsa 136"/>
          <p:cNvSpPr/>
          <p:nvPr/>
        </p:nvSpPr>
        <p:spPr>
          <a:xfrm>
            <a:off x="6500812" y="4572014"/>
            <a:ext cx="214312" cy="214313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125" name="Elipsa 124"/>
          <p:cNvSpPr/>
          <p:nvPr/>
        </p:nvSpPr>
        <p:spPr>
          <a:xfrm>
            <a:off x="6643701" y="4357694"/>
            <a:ext cx="214312" cy="214312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126" name="Elipsa 125"/>
          <p:cNvSpPr/>
          <p:nvPr/>
        </p:nvSpPr>
        <p:spPr>
          <a:xfrm>
            <a:off x="6858013" y="4357694"/>
            <a:ext cx="214313" cy="214312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127" name="Elipsa 126"/>
          <p:cNvSpPr/>
          <p:nvPr/>
        </p:nvSpPr>
        <p:spPr>
          <a:xfrm>
            <a:off x="6429388" y="4357694"/>
            <a:ext cx="214313" cy="214312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138" name="Elipsa 137"/>
          <p:cNvSpPr/>
          <p:nvPr/>
        </p:nvSpPr>
        <p:spPr>
          <a:xfrm>
            <a:off x="7072326" y="4357694"/>
            <a:ext cx="214312" cy="214312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grpSp>
        <p:nvGrpSpPr>
          <p:cNvPr id="235" name="Grupa 232"/>
          <p:cNvGrpSpPr/>
          <p:nvPr/>
        </p:nvGrpSpPr>
        <p:grpSpPr>
          <a:xfrm>
            <a:off x="7500958" y="4357694"/>
            <a:ext cx="428625" cy="214312"/>
            <a:chOff x="7072312" y="4357702"/>
            <a:chExt cx="428625" cy="214312"/>
          </a:xfrm>
        </p:grpSpPr>
        <p:sp>
          <p:nvSpPr>
            <p:cNvPr id="140" name="Elipsa 139"/>
            <p:cNvSpPr/>
            <p:nvPr/>
          </p:nvSpPr>
          <p:spPr>
            <a:xfrm>
              <a:off x="7072312" y="4357702"/>
              <a:ext cx="214312" cy="21431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/>
            </a:p>
          </p:txBody>
        </p:sp>
        <p:sp>
          <p:nvSpPr>
            <p:cNvPr id="141" name="Elipsa 140"/>
            <p:cNvSpPr/>
            <p:nvPr/>
          </p:nvSpPr>
          <p:spPr>
            <a:xfrm>
              <a:off x="7286624" y="4357702"/>
              <a:ext cx="214313" cy="21431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/>
            </a:p>
          </p:txBody>
        </p:sp>
      </p:grpSp>
      <p:sp>
        <p:nvSpPr>
          <p:cNvPr id="143" name="Elipsa 142"/>
          <p:cNvSpPr/>
          <p:nvPr/>
        </p:nvSpPr>
        <p:spPr>
          <a:xfrm>
            <a:off x="7929586" y="4357694"/>
            <a:ext cx="214313" cy="214312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145" name="Elipsa 144"/>
          <p:cNvSpPr/>
          <p:nvPr/>
        </p:nvSpPr>
        <p:spPr>
          <a:xfrm>
            <a:off x="8358211" y="4357694"/>
            <a:ext cx="214313" cy="214312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147" name="Elipsa 146"/>
          <p:cNvSpPr/>
          <p:nvPr/>
        </p:nvSpPr>
        <p:spPr>
          <a:xfrm>
            <a:off x="8572499" y="4357702"/>
            <a:ext cx="214313" cy="214312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148" name="Elipsa 147"/>
          <p:cNvSpPr/>
          <p:nvPr/>
        </p:nvSpPr>
        <p:spPr>
          <a:xfrm>
            <a:off x="6715124" y="4572014"/>
            <a:ext cx="214313" cy="214313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149" name="Elipsa 148"/>
          <p:cNvSpPr/>
          <p:nvPr/>
        </p:nvSpPr>
        <p:spPr>
          <a:xfrm>
            <a:off x="6929437" y="4572014"/>
            <a:ext cx="214312" cy="214313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150" name="Elipsa 149"/>
          <p:cNvSpPr/>
          <p:nvPr/>
        </p:nvSpPr>
        <p:spPr>
          <a:xfrm>
            <a:off x="7143749" y="4572014"/>
            <a:ext cx="214313" cy="214313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151" name="Elipsa 150"/>
          <p:cNvSpPr/>
          <p:nvPr/>
        </p:nvSpPr>
        <p:spPr>
          <a:xfrm>
            <a:off x="7358062" y="4572014"/>
            <a:ext cx="214312" cy="214313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152" name="Elipsa 151"/>
          <p:cNvSpPr/>
          <p:nvPr/>
        </p:nvSpPr>
        <p:spPr>
          <a:xfrm>
            <a:off x="7572374" y="4572014"/>
            <a:ext cx="214313" cy="214313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153" name="Elipsa 152"/>
          <p:cNvSpPr/>
          <p:nvPr/>
        </p:nvSpPr>
        <p:spPr>
          <a:xfrm>
            <a:off x="7786687" y="4572014"/>
            <a:ext cx="214312" cy="214313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154" name="Elipsa 153"/>
          <p:cNvSpPr/>
          <p:nvPr/>
        </p:nvSpPr>
        <p:spPr>
          <a:xfrm>
            <a:off x="8000999" y="4572014"/>
            <a:ext cx="214313" cy="214313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155" name="Elipsa 154"/>
          <p:cNvSpPr/>
          <p:nvPr/>
        </p:nvSpPr>
        <p:spPr>
          <a:xfrm>
            <a:off x="8215312" y="4572014"/>
            <a:ext cx="214312" cy="214313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156" name="Elipsa 155"/>
          <p:cNvSpPr/>
          <p:nvPr/>
        </p:nvSpPr>
        <p:spPr>
          <a:xfrm>
            <a:off x="8429624" y="4572014"/>
            <a:ext cx="214313" cy="214313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157" name="Elipsa 156"/>
          <p:cNvSpPr/>
          <p:nvPr/>
        </p:nvSpPr>
        <p:spPr>
          <a:xfrm>
            <a:off x="8643937" y="4572014"/>
            <a:ext cx="214312" cy="214313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158" name="Elipsa 157"/>
          <p:cNvSpPr/>
          <p:nvPr/>
        </p:nvSpPr>
        <p:spPr>
          <a:xfrm>
            <a:off x="4500562" y="4786327"/>
            <a:ext cx="214312" cy="214312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159" name="Elipsa 158"/>
          <p:cNvSpPr/>
          <p:nvPr/>
        </p:nvSpPr>
        <p:spPr>
          <a:xfrm>
            <a:off x="4714874" y="4786327"/>
            <a:ext cx="214313" cy="214312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160" name="Elipsa 159"/>
          <p:cNvSpPr/>
          <p:nvPr/>
        </p:nvSpPr>
        <p:spPr>
          <a:xfrm>
            <a:off x="4929187" y="4786327"/>
            <a:ext cx="214312" cy="214312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161" name="Elipsa 160"/>
          <p:cNvSpPr/>
          <p:nvPr/>
        </p:nvSpPr>
        <p:spPr>
          <a:xfrm>
            <a:off x="5143499" y="4786327"/>
            <a:ext cx="214313" cy="214312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162" name="Elipsa 161"/>
          <p:cNvSpPr/>
          <p:nvPr/>
        </p:nvSpPr>
        <p:spPr>
          <a:xfrm>
            <a:off x="5357812" y="4786327"/>
            <a:ext cx="214312" cy="214312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163" name="Elipsa 162"/>
          <p:cNvSpPr/>
          <p:nvPr/>
        </p:nvSpPr>
        <p:spPr>
          <a:xfrm>
            <a:off x="5572124" y="4786327"/>
            <a:ext cx="214313" cy="214312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164" name="Elipsa 163"/>
          <p:cNvSpPr/>
          <p:nvPr/>
        </p:nvSpPr>
        <p:spPr>
          <a:xfrm>
            <a:off x="5786437" y="4786327"/>
            <a:ext cx="214312" cy="214312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165" name="Elipsa 164"/>
          <p:cNvSpPr/>
          <p:nvPr/>
        </p:nvSpPr>
        <p:spPr>
          <a:xfrm>
            <a:off x="6000749" y="4786327"/>
            <a:ext cx="214313" cy="214312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166" name="Elipsa 165"/>
          <p:cNvSpPr/>
          <p:nvPr/>
        </p:nvSpPr>
        <p:spPr>
          <a:xfrm>
            <a:off x="6215062" y="4786327"/>
            <a:ext cx="214312" cy="214312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167" name="Elipsa 166"/>
          <p:cNvSpPr/>
          <p:nvPr/>
        </p:nvSpPr>
        <p:spPr>
          <a:xfrm>
            <a:off x="6429374" y="4786327"/>
            <a:ext cx="214313" cy="214312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168" name="Elipsa 167"/>
          <p:cNvSpPr/>
          <p:nvPr/>
        </p:nvSpPr>
        <p:spPr>
          <a:xfrm>
            <a:off x="4571999" y="5000639"/>
            <a:ext cx="214313" cy="214313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169" name="Elipsa 168"/>
          <p:cNvSpPr/>
          <p:nvPr/>
        </p:nvSpPr>
        <p:spPr>
          <a:xfrm>
            <a:off x="4786312" y="5000639"/>
            <a:ext cx="214312" cy="214313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170" name="Elipsa 169"/>
          <p:cNvSpPr/>
          <p:nvPr/>
        </p:nvSpPr>
        <p:spPr>
          <a:xfrm>
            <a:off x="5000624" y="5000639"/>
            <a:ext cx="214313" cy="214313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171" name="Elipsa 170"/>
          <p:cNvSpPr/>
          <p:nvPr/>
        </p:nvSpPr>
        <p:spPr>
          <a:xfrm>
            <a:off x="5214937" y="5000639"/>
            <a:ext cx="214312" cy="214313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172" name="Elipsa 171"/>
          <p:cNvSpPr/>
          <p:nvPr/>
        </p:nvSpPr>
        <p:spPr>
          <a:xfrm>
            <a:off x="5429249" y="5000639"/>
            <a:ext cx="214313" cy="214313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173" name="Elipsa 172"/>
          <p:cNvSpPr/>
          <p:nvPr/>
        </p:nvSpPr>
        <p:spPr>
          <a:xfrm>
            <a:off x="5643562" y="5000639"/>
            <a:ext cx="214312" cy="214313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174" name="Elipsa 173"/>
          <p:cNvSpPr/>
          <p:nvPr/>
        </p:nvSpPr>
        <p:spPr>
          <a:xfrm>
            <a:off x="5857874" y="5000639"/>
            <a:ext cx="214313" cy="214313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175" name="Elipsa 174"/>
          <p:cNvSpPr/>
          <p:nvPr/>
        </p:nvSpPr>
        <p:spPr>
          <a:xfrm>
            <a:off x="6072187" y="5000639"/>
            <a:ext cx="214312" cy="214313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176" name="Elipsa 175"/>
          <p:cNvSpPr/>
          <p:nvPr/>
        </p:nvSpPr>
        <p:spPr>
          <a:xfrm>
            <a:off x="6286499" y="5000639"/>
            <a:ext cx="214313" cy="214313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177" name="Elipsa 176"/>
          <p:cNvSpPr/>
          <p:nvPr/>
        </p:nvSpPr>
        <p:spPr>
          <a:xfrm>
            <a:off x="6500812" y="5000639"/>
            <a:ext cx="214312" cy="214313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178" name="Elipsa 177"/>
          <p:cNvSpPr/>
          <p:nvPr/>
        </p:nvSpPr>
        <p:spPr>
          <a:xfrm>
            <a:off x="6643687" y="4786327"/>
            <a:ext cx="214312" cy="214312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179" name="Elipsa 178"/>
          <p:cNvSpPr/>
          <p:nvPr/>
        </p:nvSpPr>
        <p:spPr>
          <a:xfrm>
            <a:off x="6857999" y="4786327"/>
            <a:ext cx="214313" cy="214312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180" name="Elipsa 179"/>
          <p:cNvSpPr/>
          <p:nvPr/>
        </p:nvSpPr>
        <p:spPr>
          <a:xfrm>
            <a:off x="7072312" y="4786327"/>
            <a:ext cx="214312" cy="214312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181" name="Elipsa 180"/>
          <p:cNvSpPr/>
          <p:nvPr/>
        </p:nvSpPr>
        <p:spPr>
          <a:xfrm>
            <a:off x="7286624" y="4786327"/>
            <a:ext cx="214313" cy="214312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182" name="Elipsa 181"/>
          <p:cNvSpPr/>
          <p:nvPr/>
        </p:nvSpPr>
        <p:spPr>
          <a:xfrm>
            <a:off x="7500937" y="4786327"/>
            <a:ext cx="214312" cy="214312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183" name="Elipsa 182"/>
          <p:cNvSpPr/>
          <p:nvPr/>
        </p:nvSpPr>
        <p:spPr>
          <a:xfrm>
            <a:off x="7715249" y="4786327"/>
            <a:ext cx="214313" cy="214312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184" name="Elipsa 183"/>
          <p:cNvSpPr/>
          <p:nvPr/>
        </p:nvSpPr>
        <p:spPr>
          <a:xfrm>
            <a:off x="7929562" y="4786327"/>
            <a:ext cx="214312" cy="214312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185" name="Elipsa 184"/>
          <p:cNvSpPr/>
          <p:nvPr/>
        </p:nvSpPr>
        <p:spPr>
          <a:xfrm>
            <a:off x="8143874" y="4786327"/>
            <a:ext cx="214313" cy="214312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186" name="Elipsa 185"/>
          <p:cNvSpPr/>
          <p:nvPr/>
        </p:nvSpPr>
        <p:spPr>
          <a:xfrm>
            <a:off x="8358187" y="4786327"/>
            <a:ext cx="214312" cy="214312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187" name="Elipsa 186"/>
          <p:cNvSpPr/>
          <p:nvPr/>
        </p:nvSpPr>
        <p:spPr>
          <a:xfrm>
            <a:off x="8572499" y="4786327"/>
            <a:ext cx="214313" cy="214312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188" name="Elipsa 187"/>
          <p:cNvSpPr/>
          <p:nvPr/>
        </p:nvSpPr>
        <p:spPr>
          <a:xfrm>
            <a:off x="6715124" y="5000639"/>
            <a:ext cx="214313" cy="214313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189" name="Elipsa 188"/>
          <p:cNvSpPr/>
          <p:nvPr/>
        </p:nvSpPr>
        <p:spPr>
          <a:xfrm>
            <a:off x="6929437" y="5000639"/>
            <a:ext cx="214312" cy="214313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190" name="Elipsa 189"/>
          <p:cNvSpPr/>
          <p:nvPr/>
        </p:nvSpPr>
        <p:spPr>
          <a:xfrm>
            <a:off x="7143749" y="5000639"/>
            <a:ext cx="214313" cy="214313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191" name="Elipsa 190"/>
          <p:cNvSpPr/>
          <p:nvPr/>
        </p:nvSpPr>
        <p:spPr>
          <a:xfrm>
            <a:off x="7358062" y="5000639"/>
            <a:ext cx="214312" cy="214313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192" name="Elipsa 191"/>
          <p:cNvSpPr/>
          <p:nvPr/>
        </p:nvSpPr>
        <p:spPr>
          <a:xfrm>
            <a:off x="7572374" y="5000639"/>
            <a:ext cx="214313" cy="214313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193" name="Elipsa 192"/>
          <p:cNvSpPr/>
          <p:nvPr/>
        </p:nvSpPr>
        <p:spPr>
          <a:xfrm>
            <a:off x="7786687" y="5000639"/>
            <a:ext cx="214312" cy="214313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194" name="Elipsa 193"/>
          <p:cNvSpPr/>
          <p:nvPr/>
        </p:nvSpPr>
        <p:spPr>
          <a:xfrm>
            <a:off x="8000999" y="5000639"/>
            <a:ext cx="214313" cy="214313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195" name="Elipsa 194"/>
          <p:cNvSpPr/>
          <p:nvPr/>
        </p:nvSpPr>
        <p:spPr>
          <a:xfrm>
            <a:off x="8215312" y="5000639"/>
            <a:ext cx="214312" cy="214313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196" name="Elipsa 195"/>
          <p:cNvSpPr/>
          <p:nvPr/>
        </p:nvSpPr>
        <p:spPr>
          <a:xfrm>
            <a:off x="8429624" y="5000639"/>
            <a:ext cx="214313" cy="214313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197" name="Elipsa 196"/>
          <p:cNvSpPr/>
          <p:nvPr/>
        </p:nvSpPr>
        <p:spPr>
          <a:xfrm>
            <a:off x="8643937" y="5000639"/>
            <a:ext cx="214312" cy="214313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198" name="Elipsa 197"/>
          <p:cNvSpPr/>
          <p:nvPr/>
        </p:nvSpPr>
        <p:spPr>
          <a:xfrm>
            <a:off x="4500562" y="5214952"/>
            <a:ext cx="214312" cy="214312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199" name="Elipsa 198"/>
          <p:cNvSpPr/>
          <p:nvPr/>
        </p:nvSpPr>
        <p:spPr>
          <a:xfrm>
            <a:off x="4714874" y="5214952"/>
            <a:ext cx="214313" cy="214312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200" name="Elipsa 199"/>
          <p:cNvSpPr/>
          <p:nvPr/>
        </p:nvSpPr>
        <p:spPr>
          <a:xfrm>
            <a:off x="4929187" y="5214952"/>
            <a:ext cx="214312" cy="214312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201" name="Elipsa 200"/>
          <p:cNvSpPr/>
          <p:nvPr/>
        </p:nvSpPr>
        <p:spPr>
          <a:xfrm>
            <a:off x="5143499" y="5214952"/>
            <a:ext cx="214313" cy="214312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202" name="Elipsa 201"/>
          <p:cNvSpPr/>
          <p:nvPr/>
        </p:nvSpPr>
        <p:spPr>
          <a:xfrm>
            <a:off x="5357812" y="5214952"/>
            <a:ext cx="214312" cy="214312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203" name="Elipsa 202"/>
          <p:cNvSpPr/>
          <p:nvPr/>
        </p:nvSpPr>
        <p:spPr>
          <a:xfrm>
            <a:off x="5572124" y="5214952"/>
            <a:ext cx="214313" cy="214312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204" name="Elipsa 203"/>
          <p:cNvSpPr/>
          <p:nvPr/>
        </p:nvSpPr>
        <p:spPr>
          <a:xfrm>
            <a:off x="5786437" y="5214952"/>
            <a:ext cx="214312" cy="214312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205" name="Elipsa 204"/>
          <p:cNvSpPr/>
          <p:nvPr/>
        </p:nvSpPr>
        <p:spPr>
          <a:xfrm>
            <a:off x="6000749" y="5214952"/>
            <a:ext cx="214313" cy="214312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206" name="Elipsa 205"/>
          <p:cNvSpPr/>
          <p:nvPr/>
        </p:nvSpPr>
        <p:spPr>
          <a:xfrm>
            <a:off x="6215062" y="5214952"/>
            <a:ext cx="214312" cy="214312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207" name="Elipsa 206"/>
          <p:cNvSpPr/>
          <p:nvPr/>
        </p:nvSpPr>
        <p:spPr>
          <a:xfrm>
            <a:off x="6429374" y="5214952"/>
            <a:ext cx="214313" cy="214312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208" name="Elipsa 207"/>
          <p:cNvSpPr/>
          <p:nvPr/>
        </p:nvSpPr>
        <p:spPr>
          <a:xfrm>
            <a:off x="6643687" y="5214952"/>
            <a:ext cx="214312" cy="214312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209" name="Elipsa 208"/>
          <p:cNvSpPr/>
          <p:nvPr/>
        </p:nvSpPr>
        <p:spPr>
          <a:xfrm>
            <a:off x="6857999" y="5214952"/>
            <a:ext cx="214313" cy="214312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210" name="Elipsa 209"/>
          <p:cNvSpPr/>
          <p:nvPr/>
        </p:nvSpPr>
        <p:spPr>
          <a:xfrm>
            <a:off x="7072312" y="5214952"/>
            <a:ext cx="214312" cy="214312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211" name="Elipsa 210"/>
          <p:cNvSpPr/>
          <p:nvPr/>
        </p:nvSpPr>
        <p:spPr>
          <a:xfrm>
            <a:off x="7286624" y="5214952"/>
            <a:ext cx="214313" cy="214312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212" name="Elipsa 211"/>
          <p:cNvSpPr/>
          <p:nvPr/>
        </p:nvSpPr>
        <p:spPr>
          <a:xfrm>
            <a:off x="7500937" y="5214952"/>
            <a:ext cx="214312" cy="214312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213" name="Elipsa 212"/>
          <p:cNvSpPr/>
          <p:nvPr/>
        </p:nvSpPr>
        <p:spPr>
          <a:xfrm>
            <a:off x="7715249" y="5214952"/>
            <a:ext cx="214313" cy="214312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214" name="Elipsa 213"/>
          <p:cNvSpPr/>
          <p:nvPr/>
        </p:nvSpPr>
        <p:spPr>
          <a:xfrm>
            <a:off x="7929562" y="5214952"/>
            <a:ext cx="214312" cy="214312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215" name="Elipsa 214"/>
          <p:cNvSpPr/>
          <p:nvPr/>
        </p:nvSpPr>
        <p:spPr>
          <a:xfrm>
            <a:off x="8143874" y="5214952"/>
            <a:ext cx="214313" cy="214312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216" name="Elipsa 215"/>
          <p:cNvSpPr/>
          <p:nvPr/>
        </p:nvSpPr>
        <p:spPr>
          <a:xfrm>
            <a:off x="8358187" y="5214952"/>
            <a:ext cx="214312" cy="214312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217" name="Elipsa 216"/>
          <p:cNvSpPr/>
          <p:nvPr/>
        </p:nvSpPr>
        <p:spPr>
          <a:xfrm>
            <a:off x="8572499" y="5214952"/>
            <a:ext cx="214313" cy="214312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cxnSp>
        <p:nvCxnSpPr>
          <p:cNvPr id="218" name="Łącznik prosty 217"/>
          <p:cNvCxnSpPr/>
          <p:nvPr/>
        </p:nvCxnSpPr>
        <p:spPr>
          <a:xfrm>
            <a:off x="4857752" y="4143381"/>
            <a:ext cx="428625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9" name="Elipsa 218"/>
          <p:cNvSpPr/>
          <p:nvPr/>
        </p:nvSpPr>
        <p:spPr>
          <a:xfrm>
            <a:off x="5000627" y="4071943"/>
            <a:ext cx="142875" cy="142875"/>
          </a:xfrm>
          <a:prstGeom prst="ellipse">
            <a:avLst/>
          </a:prstGeom>
          <a:noFill/>
          <a:ln>
            <a:solidFill>
              <a:srgbClr val="02AE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cxnSp>
        <p:nvCxnSpPr>
          <p:cNvPr id="220" name="Łącznik prosty 219"/>
          <p:cNvCxnSpPr/>
          <p:nvPr/>
        </p:nvCxnSpPr>
        <p:spPr>
          <a:xfrm>
            <a:off x="5715002" y="4143381"/>
            <a:ext cx="428625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1" name="Elipsa 220"/>
          <p:cNvSpPr/>
          <p:nvPr/>
        </p:nvSpPr>
        <p:spPr>
          <a:xfrm>
            <a:off x="5857877" y="4071943"/>
            <a:ext cx="142875" cy="142875"/>
          </a:xfrm>
          <a:prstGeom prst="ellipse">
            <a:avLst/>
          </a:prstGeom>
          <a:noFill/>
          <a:ln>
            <a:solidFill>
              <a:srgbClr val="02AE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cxnSp>
        <p:nvCxnSpPr>
          <p:cNvPr id="222" name="Łącznik prosty 221"/>
          <p:cNvCxnSpPr/>
          <p:nvPr/>
        </p:nvCxnSpPr>
        <p:spPr>
          <a:xfrm>
            <a:off x="6572252" y="4143381"/>
            <a:ext cx="428625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3" name="Elipsa 222"/>
          <p:cNvSpPr/>
          <p:nvPr/>
        </p:nvSpPr>
        <p:spPr>
          <a:xfrm>
            <a:off x="6715127" y="4071943"/>
            <a:ext cx="142875" cy="142875"/>
          </a:xfrm>
          <a:prstGeom prst="ellipse">
            <a:avLst/>
          </a:prstGeom>
          <a:noFill/>
          <a:ln>
            <a:solidFill>
              <a:srgbClr val="02AE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cxnSp>
        <p:nvCxnSpPr>
          <p:cNvPr id="224" name="Łącznik prosty 223"/>
          <p:cNvCxnSpPr/>
          <p:nvPr/>
        </p:nvCxnSpPr>
        <p:spPr>
          <a:xfrm>
            <a:off x="7358064" y="4143381"/>
            <a:ext cx="428625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" name="Elipsa 224"/>
          <p:cNvSpPr/>
          <p:nvPr/>
        </p:nvSpPr>
        <p:spPr>
          <a:xfrm>
            <a:off x="7500939" y="4071943"/>
            <a:ext cx="142875" cy="142875"/>
          </a:xfrm>
          <a:prstGeom prst="ellipse">
            <a:avLst/>
          </a:prstGeom>
          <a:noFill/>
          <a:ln>
            <a:solidFill>
              <a:srgbClr val="02AE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cxnSp>
        <p:nvCxnSpPr>
          <p:cNvPr id="226" name="Łącznik prosty 225"/>
          <p:cNvCxnSpPr/>
          <p:nvPr/>
        </p:nvCxnSpPr>
        <p:spPr>
          <a:xfrm>
            <a:off x="8215314" y="4143381"/>
            <a:ext cx="428625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7" name="Elipsa 226"/>
          <p:cNvSpPr/>
          <p:nvPr/>
        </p:nvSpPr>
        <p:spPr>
          <a:xfrm>
            <a:off x="8358189" y="4071943"/>
            <a:ext cx="142875" cy="142875"/>
          </a:xfrm>
          <a:prstGeom prst="ellipse">
            <a:avLst/>
          </a:prstGeom>
          <a:noFill/>
          <a:ln>
            <a:solidFill>
              <a:srgbClr val="02AE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cxnSp>
        <p:nvCxnSpPr>
          <p:cNvPr id="229" name="Łącznik prosty 228"/>
          <p:cNvCxnSpPr/>
          <p:nvPr/>
        </p:nvCxnSpPr>
        <p:spPr>
          <a:xfrm rot="5400000">
            <a:off x="1964513" y="3536157"/>
            <a:ext cx="5072098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0" name="pole tekstowe 62"/>
          <p:cNvSpPr txBox="1">
            <a:spLocks noChangeArrowheads="1"/>
          </p:cNvSpPr>
          <p:nvPr/>
        </p:nvSpPr>
        <p:spPr bwMode="auto">
          <a:xfrm>
            <a:off x="2428860" y="714356"/>
            <a:ext cx="117429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 sz="3600" dirty="0" smtClean="0">
                <a:latin typeface="Calibri" pitchFamily="34" charset="0"/>
              </a:rPr>
              <a:t>Typ</a:t>
            </a:r>
            <a:r>
              <a:rPr lang="pl-PL" sz="3600" i="1" dirty="0" smtClean="0">
                <a:latin typeface="Calibri" pitchFamily="34" charset="0"/>
              </a:rPr>
              <a:t> n</a:t>
            </a:r>
            <a:endParaRPr lang="pl-PL" sz="3600" dirty="0">
              <a:latin typeface="Calibri" pitchFamily="34" charset="0"/>
            </a:endParaRPr>
          </a:p>
        </p:txBody>
      </p:sp>
      <p:sp>
        <p:nvSpPr>
          <p:cNvPr id="146" name="Elipsa 145"/>
          <p:cNvSpPr/>
          <p:nvPr/>
        </p:nvSpPr>
        <p:spPr>
          <a:xfrm>
            <a:off x="8358214" y="4000504"/>
            <a:ext cx="214312" cy="214312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142" name="Elipsa 141"/>
          <p:cNvSpPr/>
          <p:nvPr/>
        </p:nvSpPr>
        <p:spPr>
          <a:xfrm>
            <a:off x="7500958" y="4000504"/>
            <a:ext cx="214312" cy="214312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139" name="Elipsa 138"/>
          <p:cNvSpPr/>
          <p:nvPr/>
        </p:nvSpPr>
        <p:spPr>
          <a:xfrm>
            <a:off x="6715140" y="4071942"/>
            <a:ext cx="214313" cy="214312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124" name="Elipsa 123"/>
          <p:cNvSpPr/>
          <p:nvPr/>
        </p:nvSpPr>
        <p:spPr>
          <a:xfrm>
            <a:off x="5857886" y="4000504"/>
            <a:ext cx="214312" cy="214312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120" name="Elipsa 119"/>
          <p:cNvSpPr/>
          <p:nvPr/>
        </p:nvSpPr>
        <p:spPr>
          <a:xfrm>
            <a:off x="5000628" y="4000504"/>
            <a:ext cx="214312" cy="214312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237" name="Elipsa 236"/>
          <p:cNvSpPr/>
          <p:nvPr/>
        </p:nvSpPr>
        <p:spPr>
          <a:xfrm>
            <a:off x="2857488" y="2214554"/>
            <a:ext cx="142875" cy="142875"/>
          </a:xfrm>
          <a:prstGeom prst="ellipse">
            <a:avLst/>
          </a:prstGeom>
          <a:solidFill>
            <a:srgbClr val="02AE0A"/>
          </a:solidFill>
          <a:ln>
            <a:solidFill>
              <a:srgbClr val="02AE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238" name="Elipsa 237"/>
          <p:cNvSpPr/>
          <p:nvPr/>
        </p:nvSpPr>
        <p:spPr>
          <a:xfrm>
            <a:off x="2000232" y="2357430"/>
            <a:ext cx="142875" cy="142875"/>
          </a:xfrm>
          <a:prstGeom prst="ellipse">
            <a:avLst/>
          </a:prstGeom>
          <a:solidFill>
            <a:srgbClr val="02AE0A"/>
          </a:solidFill>
          <a:ln>
            <a:solidFill>
              <a:srgbClr val="02AE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239" name="Elipsa 238"/>
          <p:cNvSpPr/>
          <p:nvPr/>
        </p:nvSpPr>
        <p:spPr>
          <a:xfrm>
            <a:off x="1285852" y="2143116"/>
            <a:ext cx="142875" cy="142875"/>
          </a:xfrm>
          <a:prstGeom prst="ellipse">
            <a:avLst/>
          </a:prstGeom>
          <a:solidFill>
            <a:srgbClr val="02AE0A"/>
          </a:solidFill>
          <a:ln>
            <a:solidFill>
              <a:srgbClr val="02AE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240" name="Elipsa 239"/>
          <p:cNvSpPr/>
          <p:nvPr/>
        </p:nvSpPr>
        <p:spPr>
          <a:xfrm>
            <a:off x="785786" y="2357430"/>
            <a:ext cx="142875" cy="142875"/>
          </a:xfrm>
          <a:prstGeom prst="ellipse">
            <a:avLst/>
          </a:prstGeom>
          <a:solidFill>
            <a:srgbClr val="02AE0A"/>
          </a:solidFill>
          <a:ln>
            <a:solidFill>
              <a:srgbClr val="02AE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241" name="Elipsa 240"/>
          <p:cNvSpPr/>
          <p:nvPr/>
        </p:nvSpPr>
        <p:spPr>
          <a:xfrm>
            <a:off x="1714480" y="2143116"/>
            <a:ext cx="142875" cy="142875"/>
          </a:xfrm>
          <a:prstGeom prst="ellipse">
            <a:avLst/>
          </a:prstGeom>
          <a:solidFill>
            <a:srgbClr val="02AE0A"/>
          </a:solidFill>
          <a:ln>
            <a:solidFill>
              <a:srgbClr val="02AE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242" name="Elipsa 241"/>
          <p:cNvSpPr/>
          <p:nvPr/>
        </p:nvSpPr>
        <p:spPr>
          <a:xfrm>
            <a:off x="2285984" y="2143116"/>
            <a:ext cx="142875" cy="142875"/>
          </a:xfrm>
          <a:prstGeom prst="ellipse">
            <a:avLst/>
          </a:prstGeom>
          <a:solidFill>
            <a:srgbClr val="02AE0A"/>
          </a:solidFill>
          <a:ln>
            <a:solidFill>
              <a:srgbClr val="02AE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243" name="pole tekstowe 62"/>
          <p:cNvSpPr txBox="1">
            <a:spLocks noChangeArrowheads="1"/>
          </p:cNvSpPr>
          <p:nvPr/>
        </p:nvSpPr>
        <p:spPr bwMode="auto">
          <a:xfrm>
            <a:off x="5929322" y="710967"/>
            <a:ext cx="118000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 sz="3600" dirty="0" smtClean="0">
                <a:latin typeface="Calibri" pitchFamily="34" charset="0"/>
              </a:rPr>
              <a:t>Typ</a:t>
            </a:r>
            <a:r>
              <a:rPr lang="pl-PL" sz="3600" i="1" dirty="0" smtClean="0">
                <a:latin typeface="Calibri" pitchFamily="34" charset="0"/>
              </a:rPr>
              <a:t> p</a:t>
            </a:r>
            <a:endParaRPr lang="pl-PL" sz="36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3.33333E-6 L -0.021 0.3240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" y="16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3.33333E-6 L 0.025 0.32407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162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2.59259E-6 L -0.0349 0.0585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" y="29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4.81481E-6 L -0.07309 0.24653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" y="123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33333E-6 L 0.09444 0.29282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" y="146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3.33333E-6 L 0.06945 0.32408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162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33333E-6 L 0.04635 0.05139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" y="26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3.33333E-6 L 0.02153 0.30324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" y="152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33333E-6 L 0.05225 0.32407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" y="162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3.33333E-6 L 0.03611 0.29282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" y="146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3.33333E-6 L -0.02604 0.08264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41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3.33333E-6 L 0.00591 0.08264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" y="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" grpId="0" animBg="1"/>
      <p:bldP spid="111" grpId="0" animBg="1"/>
      <p:bldP spid="113" grpId="0" animBg="1"/>
      <p:bldP spid="115" grpId="0" animBg="1"/>
      <p:bldP spid="117" grpId="0" animBg="1"/>
      <p:bldP spid="120" grpId="0" animBg="1"/>
      <p:bldP spid="237" grpId="0" animBg="1"/>
      <p:bldP spid="238" grpId="0" animBg="1"/>
      <p:bldP spid="239" grpId="0" animBg="1"/>
      <p:bldP spid="240" grpId="0" animBg="1"/>
      <p:bldP spid="241" grpId="0" animBg="1"/>
      <p:bldP spid="24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Prostokąt 263"/>
          <p:cNvSpPr/>
          <p:nvPr/>
        </p:nvSpPr>
        <p:spPr>
          <a:xfrm rot="380905">
            <a:off x="2043145" y="4648852"/>
            <a:ext cx="5325724" cy="107156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263" name="Prostokąt 262"/>
          <p:cNvSpPr/>
          <p:nvPr/>
        </p:nvSpPr>
        <p:spPr>
          <a:xfrm>
            <a:off x="2032358" y="4357694"/>
            <a:ext cx="5325724" cy="107156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261" name="Prostokąt 260"/>
          <p:cNvSpPr/>
          <p:nvPr/>
        </p:nvSpPr>
        <p:spPr>
          <a:xfrm>
            <a:off x="7143767" y="4357694"/>
            <a:ext cx="2000233" cy="107156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4" name="Prostokąt 3"/>
          <p:cNvSpPr/>
          <p:nvPr/>
        </p:nvSpPr>
        <p:spPr>
          <a:xfrm>
            <a:off x="214282" y="1500174"/>
            <a:ext cx="1928794" cy="107156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5" name="Prostokąt 4"/>
          <p:cNvSpPr/>
          <p:nvPr/>
        </p:nvSpPr>
        <p:spPr>
          <a:xfrm>
            <a:off x="214313" y="4357688"/>
            <a:ext cx="2000233" cy="107156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cxnSp>
        <p:nvCxnSpPr>
          <p:cNvPr id="6" name="Łącznik prosty ze strzałką 5"/>
          <p:cNvCxnSpPr/>
          <p:nvPr/>
        </p:nvCxnSpPr>
        <p:spPr>
          <a:xfrm rot="5400000" flipH="1" flipV="1">
            <a:off x="-2536031" y="3036094"/>
            <a:ext cx="5500688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pole tekstowe 62"/>
          <p:cNvSpPr txBox="1">
            <a:spLocks noChangeArrowheads="1"/>
          </p:cNvSpPr>
          <p:nvPr/>
        </p:nvSpPr>
        <p:spPr bwMode="auto">
          <a:xfrm>
            <a:off x="160338" y="214313"/>
            <a:ext cx="41116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 sz="3600" i="1" dirty="0">
                <a:latin typeface="Calibri" pitchFamily="34" charset="0"/>
              </a:rPr>
              <a:t>E</a:t>
            </a:r>
            <a:endParaRPr lang="pl-PL" sz="3600" dirty="0">
              <a:latin typeface="Calibri" pitchFamily="34" charset="0"/>
            </a:endParaRPr>
          </a:p>
        </p:txBody>
      </p:sp>
      <p:sp>
        <p:nvSpPr>
          <p:cNvPr id="8" name="Elipsa 7"/>
          <p:cNvSpPr/>
          <p:nvPr/>
        </p:nvSpPr>
        <p:spPr>
          <a:xfrm>
            <a:off x="214313" y="4357688"/>
            <a:ext cx="214312" cy="214312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9" name="Elipsa 8"/>
          <p:cNvSpPr/>
          <p:nvPr/>
        </p:nvSpPr>
        <p:spPr>
          <a:xfrm>
            <a:off x="428625" y="4357688"/>
            <a:ext cx="214313" cy="214312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10" name="Elipsa 9"/>
          <p:cNvSpPr/>
          <p:nvPr/>
        </p:nvSpPr>
        <p:spPr>
          <a:xfrm>
            <a:off x="642938" y="4357688"/>
            <a:ext cx="214312" cy="214312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11" name="Elipsa 10"/>
          <p:cNvSpPr/>
          <p:nvPr/>
        </p:nvSpPr>
        <p:spPr>
          <a:xfrm>
            <a:off x="857250" y="4357688"/>
            <a:ext cx="214313" cy="214312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12" name="Elipsa 11"/>
          <p:cNvSpPr/>
          <p:nvPr/>
        </p:nvSpPr>
        <p:spPr>
          <a:xfrm>
            <a:off x="1285852" y="4357694"/>
            <a:ext cx="214312" cy="214312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13" name="Elipsa 12"/>
          <p:cNvSpPr/>
          <p:nvPr/>
        </p:nvSpPr>
        <p:spPr>
          <a:xfrm>
            <a:off x="1500166" y="4357694"/>
            <a:ext cx="214313" cy="214312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14" name="Elipsa 13"/>
          <p:cNvSpPr/>
          <p:nvPr/>
        </p:nvSpPr>
        <p:spPr>
          <a:xfrm>
            <a:off x="1928794" y="4357694"/>
            <a:ext cx="214312" cy="214312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18" name="Elipsa 17"/>
          <p:cNvSpPr/>
          <p:nvPr/>
        </p:nvSpPr>
        <p:spPr>
          <a:xfrm>
            <a:off x="285750" y="4572000"/>
            <a:ext cx="214313" cy="214313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19" name="Elipsa 18"/>
          <p:cNvSpPr/>
          <p:nvPr/>
        </p:nvSpPr>
        <p:spPr>
          <a:xfrm>
            <a:off x="500063" y="4572000"/>
            <a:ext cx="214312" cy="214313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20" name="Elipsa 19"/>
          <p:cNvSpPr/>
          <p:nvPr/>
        </p:nvSpPr>
        <p:spPr>
          <a:xfrm>
            <a:off x="714375" y="4572000"/>
            <a:ext cx="214313" cy="214313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21" name="Elipsa 20"/>
          <p:cNvSpPr/>
          <p:nvPr/>
        </p:nvSpPr>
        <p:spPr>
          <a:xfrm>
            <a:off x="928688" y="4572000"/>
            <a:ext cx="214312" cy="214313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22" name="Elipsa 21"/>
          <p:cNvSpPr/>
          <p:nvPr/>
        </p:nvSpPr>
        <p:spPr>
          <a:xfrm>
            <a:off x="1143000" y="4572000"/>
            <a:ext cx="214313" cy="214313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23" name="Elipsa 22"/>
          <p:cNvSpPr/>
          <p:nvPr/>
        </p:nvSpPr>
        <p:spPr>
          <a:xfrm>
            <a:off x="1357313" y="4572000"/>
            <a:ext cx="214312" cy="214313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24" name="Elipsa 23"/>
          <p:cNvSpPr/>
          <p:nvPr/>
        </p:nvSpPr>
        <p:spPr>
          <a:xfrm>
            <a:off x="1571625" y="4572000"/>
            <a:ext cx="214313" cy="214313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25" name="Elipsa 24"/>
          <p:cNvSpPr/>
          <p:nvPr/>
        </p:nvSpPr>
        <p:spPr>
          <a:xfrm>
            <a:off x="1785938" y="4572000"/>
            <a:ext cx="214312" cy="214313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26" name="Elipsa 25"/>
          <p:cNvSpPr/>
          <p:nvPr/>
        </p:nvSpPr>
        <p:spPr>
          <a:xfrm>
            <a:off x="2000250" y="4572000"/>
            <a:ext cx="214313" cy="214313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48" name="Elipsa 47"/>
          <p:cNvSpPr/>
          <p:nvPr/>
        </p:nvSpPr>
        <p:spPr>
          <a:xfrm>
            <a:off x="214313" y="4786313"/>
            <a:ext cx="214312" cy="214312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49" name="Elipsa 48"/>
          <p:cNvSpPr/>
          <p:nvPr/>
        </p:nvSpPr>
        <p:spPr>
          <a:xfrm>
            <a:off x="428625" y="4786313"/>
            <a:ext cx="214313" cy="214312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50" name="Elipsa 49"/>
          <p:cNvSpPr/>
          <p:nvPr/>
        </p:nvSpPr>
        <p:spPr>
          <a:xfrm>
            <a:off x="642938" y="4786313"/>
            <a:ext cx="214312" cy="214312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51" name="Elipsa 50"/>
          <p:cNvSpPr/>
          <p:nvPr/>
        </p:nvSpPr>
        <p:spPr>
          <a:xfrm>
            <a:off x="857250" y="4786313"/>
            <a:ext cx="214313" cy="214312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52" name="Elipsa 51"/>
          <p:cNvSpPr/>
          <p:nvPr/>
        </p:nvSpPr>
        <p:spPr>
          <a:xfrm>
            <a:off x="1071563" y="4786313"/>
            <a:ext cx="214312" cy="214312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53" name="Elipsa 52"/>
          <p:cNvSpPr/>
          <p:nvPr/>
        </p:nvSpPr>
        <p:spPr>
          <a:xfrm>
            <a:off x="1285875" y="4786313"/>
            <a:ext cx="214313" cy="214312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54" name="Elipsa 53"/>
          <p:cNvSpPr/>
          <p:nvPr/>
        </p:nvSpPr>
        <p:spPr>
          <a:xfrm>
            <a:off x="1500188" y="4786313"/>
            <a:ext cx="214312" cy="214312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55" name="Elipsa 54"/>
          <p:cNvSpPr/>
          <p:nvPr/>
        </p:nvSpPr>
        <p:spPr>
          <a:xfrm>
            <a:off x="1714500" y="4786313"/>
            <a:ext cx="214313" cy="214312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56" name="Elipsa 55"/>
          <p:cNvSpPr/>
          <p:nvPr/>
        </p:nvSpPr>
        <p:spPr>
          <a:xfrm>
            <a:off x="1928813" y="4786313"/>
            <a:ext cx="214312" cy="214312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58" name="Elipsa 57"/>
          <p:cNvSpPr/>
          <p:nvPr/>
        </p:nvSpPr>
        <p:spPr>
          <a:xfrm>
            <a:off x="285750" y="5000625"/>
            <a:ext cx="214313" cy="214313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59" name="Elipsa 58"/>
          <p:cNvSpPr/>
          <p:nvPr/>
        </p:nvSpPr>
        <p:spPr>
          <a:xfrm>
            <a:off x="500063" y="5000625"/>
            <a:ext cx="214312" cy="214313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60" name="Elipsa 59"/>
          <p:cNvSpPr/>
          <p:nvPr/>
        </p:nvSpPr>
        <p:spPr>
          <a:xfrm>
            <a:off x="714375" y="5000625"/>
            <a:ext cx="214313" cy="214313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61" name="Elipsa 60"/>
          <p:cNvSpPr/>
          <p:nvPr/>
        </p:nvSpPr>
        <p:spPr>
          <a:xfrm>
            <a:off x="928688" y="5000625"/>
            <a:ext cx="214312" cy="214313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62" name="Elipsa 61"/>
          <p:cNvSpPr/>
          <p:nvPr/>
        </p:nvSpPr>
        <p:spPr>
          <a:xfrm>
            <a:off x="1143000" y="5000625"/>
            <a:ext cx="214313" cy="214313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63" name="Elipsa 62"/>
          <p:cNvSpPr/>
          <p:nvPr/>
        </p:nvSpPr>
        <p:spPr>
          <a:xfrm>
            <a:off x="1357313" y="5000625"/>
            <a:ext cx="214312" cy="214313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64" name="Elipsa 63"/>
          <p:cNvSpPr/>
          <p:nvPr/>
        </p:nvSpPr>
        <p:spPr>
          <a:xfrm>
            <a:off x="1571625" y="5000625"/>
            <a:ext cx="214313" cy="214313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65" name="Elipsa 64"/>
          <p:cNvSpPr/>
          <p:nvPr/>
        </p:nvSpPr>
        <p:spPr>
          <a:xfrm>
            <a:off x="1785938" y="5000625"/>
            <a:ext cx="214312" cy="214313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66" name="Elipsa 65"/>
          <p:cNvSpPr/>
          <p:nvPr/>
        </p:nvSpPr>
        <p:spPr>
          <a:xfrm>
            <a:off x="2000250" y="5000625"/>
            <a:ext cx="214313" cy="214313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88" name="Elipsa 87"/>
          <p:cNvSpPr/>
          <p:nvPr/>
        </p:nvSpPr>
        <p:spPr>
          <a:xfrm>
            <a:off x="214313" y="5214938"/>
            <a:ext cx="214312" cy="214312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89" name="Elipsa 88"/>
          <p:cNvSpPr/>
          <p:nvPr/>
        </p:nvSpPr>
        <p:spPr>
          <a:xfrm>
            <a:off x="428625" y="5214938"/>
            <a:ext cx="214313" cy="214312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90" name="Elipsa 89"/>
          <p:cNvSpPr/>
          <p:nvPr/>
        </p:nvSpPr>
        <p:spPr>
          <a:xfrm>
            <a:off x="642938" y="5214938"/>
            <a:ext cx="214312" cy="214312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91" name="Elipsa 90"/>
          <p:cNvSpPr/>
          <p:nvPr/>
        </p:nvSpPr>
        <p:spPr>
          <a:xfrm>
            <a:off x="857250" y="5214938"/>
            <a:ext cx="214313" cy="214312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92" name="Elipsa 91"/>
          <p:cNvSpPr/>
          <p:nvPr/>
        </p:nvSpPr>
        <p:spPr>
          <a:xfrm>
            <a:off x="1071563" y="5214938"/>
            <a:ext cx="214312" cy="214312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93" name="Elipsa 92"/>
          <p:cNvSpPr/>
          <p:nvPr/>
        </p:nvSpPr>
        <p:spPr>
          <a:xfrm>
            <a:off x="1285875" y="5214938"/>
            <a:ext cx="214313" cy="214312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94" name="Elipsa 93"/>
          <p:cNvSpPr/>
          <p:nvPr/>
        </p:nvSpPr>
        <p:spPr>
          <a:xfrm>
            <a:off x="1500188" y="5214938"/>
            <a:ext cx="214312" cy="214312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95" name="Elipsa 94"/>
          <p:cNvSpPr/>
          <p:nvPr/>
        </p:nvSpPr>
        <p:spPr>
          <a:xfrm>
            <a:off x="1714500" y="5214938"/>
            <a:ext cx="214313" cy="214312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96" name="Elipsa 95"/>
          <p:cNvSpPr/>
          <p:nvPr/>
        </p:nvSpPr>
        <p:spPr>
          <a:xfrm>
            <a:off x="1928813" y="5214938"/>
            <a:ext cx="214312" cy="214312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cxnSp>
        <p:nvCxnSpPr>
          <p:cNvPr id="108" name="Łącznik prosty 107"/>
          <p:cNvCxnSpPr/>
          <p:nvPr/>
        </p:nvCxnSpPr>
        <p:spPr>
          <a:xfrm>
            <a:off x="500063" y="2786063"/>
            <a:ext cx="428625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Łącznik prosty 109"/>
          <p:cNvCxnSpPr/>
          <p:nvPr/>
        </p:nvCxnSpPr>
        <p:spPr>
          <a:xfrm>
            <a:off x="1357313" y="2786063"/>
            <a:ext cx="428625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Łącznik prosty 111"/>
          <p:cNvCxnSpPr/>
          <p:nvPr/>
        </p:nvCxnSpPr>
        <p:spPr>
          <a:xfrm>
            <a:off x="2214563" y="2786063"/>
            <a:ext cx="428625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Łącznik prosty 113"/>
          <p:cNvCxnSpPr/>
          <p:nvPr/>
        </p:nvCxnSpPr>
        <p:spPr>
          <a:xfrm>
            <a:off x="3000375" y="2786063"/>
            <a:ext cx="428625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Łącznik prosty 115"/>
          <p:cNvCxnSpPr/>
          <p:nvPr/>
        </p:nvCxnSpPr>
        <p:spPr>
          <a:xfrm>
            <a:off x="3857625" y="2786063"/>
            <a:ext cx="428625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9" name="Łącznik prosty 228"/>
          <p:cNvCxnSpPr/>
          <p:nvPr/>
        </p:nvCxnSpPr>
        <p:spPr>
          <a:xfrm rot="5400000">
            <a:off x="1964513" y="3536157"/>
            <a:ext cx="5072098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0" name="pole tekstowe 62"/>
          <p:cNvSpPr txBox="1">
            <a:spLocks noChangeArrowheads="1"/>
          </p:cNvSpPr>
          <p:nvPr/>
        </p:nvSpPr>
        <p:spPr bwMode="auto">
          <a:xfrm>
            <a:off x="2428860" y="714356"/>
            <a:ext cx="117429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 sz="3600" dirty="0" smtClean="0">
                <a:latin typeface="Calibri" pitchFamily="34" charset="0"/>
              </a:rPr>
              <a:t>Typ</a:t>
            </a:r>
            <a:r>
              <a:rPr lang="pl-PL" sz="3600" i="1" dirty="0" smtClean="0">
                <a:latin typeface="Calibri" pitchFamily="34" charset="0"/>
              </a:rPr>
              <a:t> n</a:t>
            </a:r>
            <a:endParaRPr lang="pl-PL" sz="3600" dirty="0">
              <a:latin typeface="Calibri" pitchFamily="34" charset="0"/>
            </a:endParaRPr>
          </a:p>
        </p:txBody>
      </p:sp>
      <p:sp>
        <p:nvSpPr>
          <p:cNvPr id="244" name="Elipsa 243"/>
          <p:cNvSpPr/>
          <p:nvPr/>
        </p:nvSpPr>
        <p:spPr>
          <a:xfrm>
            <a:off x="1714480" y="4357694"/>
            <a:ext cx="214312" cy="214312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grpSp>
        <p:nvGrpSpPr>
          <p:cNvPr id="523" name="Grupa 522"/>
          <p:cNvGrpSpPr/>
          <p:nvPr/>
        </p:nvGrpSpPr>
        <p:grpSpPr>
          <a:xfrm>
            <a:off x="7000892" y="4071943"/>
            <a:ext cx="1785937" cy="1357321"/>
            <a:chOff x="7072312" y="4071943"/>
            <a:chExt cx="1785937" cy="1357321"/>
          </a:xfrm>
        </p:grpSpPr>
        <p:cxnSp>
          <p:nvCxnSpPr>
            <p:cNvPr id="224" name="Łącznik prosty 223"/>
            <p:cNvCxnSpPr/>
            <p:nvPr/>
          </p:nvCxnSpPr>
          <p:spPr>
            <a:xfrm>
              <a:off x="7358064" y="4143381"/>
              <a:ext cx="428625" cy="158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5" name="Elipsa 224"/>
            <p:cNvSpPr/>
            <p:nvPr/>
          </p:nvSpPr>
          <p:spPr>
            <a:xfrm>
              <a:off x="7500939" y="4071943"/>
              <a:ext cx="142875" cy="142875"/>
            </a:xfrm>
            <a:prstGeom prst="ellipse">
              <a:avLst/>
            </a:prstGeom>
            <a:noFill/>
            <a:ln>
              <a:solidFill>
                <a:srgbClr val="02AE0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/>
            </a:p>
          </p:txBody>
        </p:sp>
        <p:cxnSp>
          <p:nvCxnSpPr>
            <p:cNvPr id="226" name="Łącznik prosty 225"/>
            <p:cNvCxnSpPr/>
            <p:nvPr/>
          </p:nvCxnSpPr>
          <p:spPr>
            <a:xfrm>
              <a:off x="8215314" y="4143381"/>
              <a:ext cx="428625" cy="158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7" name="Elipsa 226"/>
            <p:cNvSpPr/>
            <p:nvPr/>
          </p:nvSpPr>
          <p:spPr>
            <a:xfrm>
              <a:off x="8358189" y="4071943"/>
              <a:ext cx="142875" cy="142875"/>
            </a:xfrm>
            <a:prstGeom prst="ellipse">
              <a:avLst/>
            </a:prstGeom>
            <a:noFill/>
            <a:ln>
              <a:solidFill>
                <a:srgbClr val="02AE0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/>
            </a:p>
          </p:txBody>
        </p:sp>
        <p:grpSp>
          <p:nvGrpSpPr>
            <p:cNvPr id="262" name="Grupa 261"/>
            <p:cNvGrpSpPr/>
            <p:nvPr/>
          </p:nvGrpSpPr>
          <p:grpSpPr>
            <a:xfrm>
              <a:off x="7072312" y="4357694"/>
              <a:ext cx="1785937" cy="1071570"/>
              <a:chOff x="7072312" y="4357694"/>
              <a:chExt cx="1785937" cy="1071570"/>
            </a:xfrm>
          </p:grpSpPr>
          <p:sp>
            <p:nvSpPr>
              <p:cNvPr id="138" name="Elipsa 137"/>
              <p:cNvSpPr/>
              <p:nvPr/>
            </p:nvSpPr>
            <p:spPr>
              <a:xfrm>
                <a:off x="7072326" y="4357694"/>
                <a:ext cx="214312" cy="214312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l-PL"/>
              </a:p>
            </p:txBody>
          </p:sp>
          <p:sp>
            <p:nvSpPr>
              <p:cNvPr id="140" name="Elipsa 139"/>
              <p:cNvSpPr/>
              <p:nvPr/>
            </p:nvSpPr>
            <p:spPr>
              <a:xfrm>
                <a:off x="7500958" y="4357694"/>
                <a:ext cx="214312" cy="214312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l-PL"/>
              </a:p>
            </p:txBody>
          </p:sp>
          <p:sp>
            <p:nvSpPr>
              <p:cNvPr id="143" name="Elipsa 142"/>
              <p:cNvSpPr/>
              <p:nvPr/>
            </p:nvSpPr>
            <p:spPr>
              <a:xfrm>
                <a:off x="7929586" y="4357694"/>
                <a:ext cx="214313" cy="214312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l-PL"/>
              </a:p>
            </p:txBody>
          </p:sp>
          <p:sp>
            <p:nvSpPr>
              <p:cNvPr id="145" name="Elipsa 144"/>
              <p:cNvSpPr/>
              <p:nvPr/>
            </p:nvSpPr>
            <p:spPr>
              <a:xfrm>
                <a:off x="8358211" y="4357694"/>
                <a:ext cx="214313" cy="214312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l-PL"/>
              </a:p>
            </p:txBody>
          </p:sp>
          <p:sp>
            <p:nvSpPr>
              <p:cNvPr id="147" name="Elipsa 146"/>
              <p:cNvSpPr/>
              <p:nvPr/>
            </p:nvSpPr>
            <p:spPr>
              <a:xfrm>
                <a:off x="8572499" y="4357702"/>
                <a:ext cx="214313" cy="214312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l-PL"/>
              </a:p>
            </p:txBody>
          </p:sp>
          <p:sp>
            <p:nvSpPr>
              <p:cNvPr id="150" name="Elipsa 149"/>
              <p:cNvSpPr/>
              <p:nvPr/>
            </p:nvSpPr>
            <p:spPr>
              <a:xfrm>
                <a:off x="7143749" y="4572014"/>
                <a:ext cx="214313" cy="214313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l-PL"/>
              </a:p>
            </p:txBody>
          </p:sp>
          <p:sp>
            <p:nvSpPr>
              <p:cNvPr id="151" name="Elipsa 150"/>
              <p:cNvSpPr/>
              <p:nvPr/>
            </p:nvSpPr>
            <p:spPr>
              <a:xfrm>
                <a:off x="7358062" y="4572014"/>
                <a:ext cx="214312" cy="214313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l-PL"/>
              </a:p>
            </p:txBody>
          </p:sp>
          <p:sp>
            <p:nvSpPr>
              <p:cNvPr id="152" name="Elipsa 151"/>
              <p:cNvSpPr/>
              <p:nvPr/>
            </p:nvSpPr>
            <p:spPr>
              <a:xfrm>
                <a:off x="7572374" y="4572014"/>
                <a:ext cx="214313" cy="214313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l-PL"/>
              </a:p>
            </p:txBody>
          </p:sp>
          <p:sp>
            <p:nvSpPr>
              <p:cNvPr id="153" name="Elipsa 152"/>
              <p:cNvSpPr/>
              <p:nvPr/>
            </p:nvSpPr>
            <p:spPr>
              <a:xfrm>
                <a:off x="7786687" y="4572014"/>
                <a:ext cx="214312" cy="214313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l-PL"/>
              </a:p>
            </p:txBody>
          </p:sp>
          <p:sp>
            <p:nvSpPr>
              <p:cNvPr id="154" name="Elipsa 153"/>
              <p:cNvSpPr/>
              <p:nvPr/>
            </p:nvSpPr>
            <p:spPr>
              <a:xfrm>
                <a:off x="8000999" y="4572014"/>
                <a:ext cx="214313" cy="214313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l-PL"/>
              </a:p>
            </p:txBody>
          </p:sp>
          <p:sp>
            <p:nvSpPr>
              <p:cNvPr id="155" name="Elipsa 154"/>
              <p:cNvSpPr/>
              <p:nvPr/>
            </p:nvSpPr>
            <p:spPr>
              <a:xfrm>
                <a:off x="8215312" y="4572014"/>
                <a:ext cx="214312" cy="214313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l-PL"/>
              </a:p>
            </p:txBody>
          </p:sp>
          <p:sp>
            <p:nvSpPr>
              <p:cNvPr id="156" name="Elipsa 155"/>
              <p:cNvSpPr/>
              <p:nvPr/>
            </p:nvSpPr>
            <p:spPr>
              <a:xfrm>
                <a:off x="8429624" y="4572014"/>
                <a:ext cx="214313" cy="214313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l-PL"/>
              </a:p>
            </p:txBody>
          </p:sp>
          <p:sp>
            <p:nvSpPr>
              <p:cNvPr id="157" name="Elipsa 156"/>
              <p:cNvSpPr/>
              <p:nvPr/>
            </p:nvSpPr>
            <p:spPr>
              <a:xfrm>
                <a:off x="8643937" y="4572014"/>
                <a:ext cx="214312" cy="214313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l-PL"/>
              </a:p>
            </p:txBody>
          </p:sp>
          <p:sp>
            <p:nvSpPr>
              <p:cNvPr id="180" name="Elipsa 179"/>
              <p:cNvSpPr/>
              <p:nvPr/>
            </p:nvSpPr>
            <p:spPr>
              <a:xfrm>
                <a:off x="7072312" y="4786327"/>
                <a:ext cx="214312" cy="214312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l-PL"/>
              </a:p>
            </p:txBody>
          </p:sp>
          <p:sp>
            <p:nvSpPr>
              <p:cNvPr id="181" name="Elipsa 180"/>
              <p:cNvSpPr/>
              <p:nvPr/>
            </p:nvSpPr>
            <p:spPr>
              <a:xfrm>
                <a:off x="7286624" y="4786327"/>
                <a:ext cx="214313" cy="214312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l-PL"/>
              </a:p>
            </p:txBody>
          </p:sp>
          <p:sp>
            <p:nvSpPr>
              <p:cNvPr id="182" name="Elipsa 181"/>
              <p:cNvSpPr/>
              <p:nvPr/>
            </p:nvSpPr>
            <p:spPr>
              <a:xfrm>
                <a:off x="7500937" y="4786327"/>
                <a:ext cx="214312" cy="214312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l-PL"/>
              </a:p>
            </p:txBody>
          </p:sp>
          <p:sp>
            <p:nvSpPr>
              <p:cNvPr id="183" name="Elipsa 182"/>
              <p:cNvSpPr/>
              <p:nvPr/>
            </p:nvSpPr>
            <p:spPr>
              <a:xfrm>
                <a:off x="7715249" y="4786327"/>
                <a:ext cx="214313" cy="214312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l-PL"/>
              </a:p>
            </p:txBody>
          </p:sp>
          <p:sp>
            <p:nvSpPr>
              <p:cNvPr id="184" name="Elipsa 183"/>
              <p:cNvSpPr/>
              <p:nvPr/>
            </p:nvSpPr>
            <p:spPr>
              <a:xfrm>
                <a:off x="7929562" y="4786327"/>
                <a:ext cx="214312" cy="214312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l-PL"/>
              </a:p>
            </p:txBody>
          </p:sp>
          <p:sp>
            <p:nvSpPr>
              <p:cNvPr id="185" name="Elipsa 184"/>
              <p:cNvSpPr/>
              <p:nvPr/>
            </p:nvSpPr>
            <p:spPr>
              <a:xfrm>
                <a:off x="8143874" y="4786327"/>
                <a:ext cx="214313" cy="214312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l-PL"/>
              </a:p>
            </p:txBody>
          </p:sp>
          <p:sp>
            <p:nvSpPr>
              <p:cNvPr id="186" name="Elipsa 185"/>
              <p:cNvSpPr/>
              <p:nvPr/>
            </p:nvSpPr>
            <p:spPr>
              <a:xfrm>
                <a:off x="8358187" y="4786327"/>
                <a:ext cx="214312" cy="214312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l-PL"/>
              </a:p>
            </p:txBody>
          </p:sp>
          <p:sp>
            <p:nvSpPr>
              <p:cNvPr id="187" name="Elipsa 186"/>
              <p:cNvSpPr/>
              <p:nvPr/>
            </p:nvSpPr>
            <p:spPr>
              <a:xfrm>
                <a:off x="8572499" y="4786327"/>
                <a:ext cx="214313" cy="214312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l-PL"/>
              </a:p>
            </p:txBody>
          </p:sp>
          <p:sp>
            <p:nvSpPr>
              <p:cNvPr id="190" name="Elipsa 189"/>
              <p:cNvSpPr/>
              <p:nvPr/>
            </p:nvSpPr>
            <p:spPr>
              <a:xfrm>
                <a:off x="7143749" y="5000639"/>
                <a:ext cx="214313" cy="214313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l-PL"/>
              </a:p>
            </p:txBody>
          </p:sp>
          <p:sp>
            <p:nvSpPr>
              <p:cNvPr id="191" name="Elipsa 190"/>
              <p:cNvSpPr/>
              <p:nvPr/>
            </p:nvSpPr>
            <p:spPr>
              <a:xfrm>
                <a:off x="7358062" y="5000639"/>
                <a:ext cx="214312" cy="214313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l-PL"/>
              </a:p>
            </p:txBody>
          </p:sp>
          <p:sp>
            <p:nvSpPr>
              <p:cNvPr id="192" name="Elipsa 191"/>
              <p:cNvSpPr/>
              <p:nvPr/>
            </p:nvSpPr>
            <p:spPr>
              <a:xfrm>
                <a:off x="7572374" y="5000639"/>
                <a:ext cx="214313" cy="214313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l-PL"/>
              </a:p>
            </p:txBody>
          </p:sp>
          <p:sp>
            <p:nvSpPr>
              <p:cNvPr id="193" name="Elipsa 192"/>
              <p:cNvSpPr/>
              <p:nvPr/>
            </p:nvSpPr>
            <p:spPr>
              <a:xfrm>
                <a:off x="7786687" y="5000639"/>
                <a:ext cx="214312" cy="214313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l-PL"/>
              </a:p>
            </p:txBody>
          </p:sp>
          <p:sp>
            <p:nvSpPr>
              <p:cNvPr id="194" name="Elipsa 193"/>
              <p:cNvSpPr/>
              <p:nvPr/>
            </p:nvSpPr>
            <p:spPr>
              <a:xfrm>
                <a:off x="8000999" y="5000639"/>
                <a:ext cx="214313" cy="214313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l-PL"/>
              </a:p>
            </p:txBody>
          </p:sp>
          <p:sp>
            <p:nvSpPr>
              <p:cNvPr id="195" name="Elipsa 194"/>
              <p:cNvSpPr/>
              <p:nvPr/>
            </p:nvSpPr>
            <p:spPr>
              <a:xfrm>
                <a:off x="8215312" y="5000639"/>
                <a:ext cx="214312" cy="214313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l-PL"/>
              </a:p>
            </p:txBody>
          </p:sp>
          <p:sp>
            <p:nvSpPr>
              <p:cNvPr id="196" name="Elipsa 195"/>
              <p:cNvSpPr/>
              <p:nvPr/>
            </p:nvSpPr>
            <p:spPr>
              <a:xfrm>
                <a:off x="8429624" y="5000639"/>
                <a:ext cx="214313" cy="214313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l-PL"/>
              </a:p>
            </p:txBody>
          </p:sp>
          <p:sp>
            <p:nvSpPr>
              <p:cNvPr id="197" name="Elipsa 196"/>
              <p:cNvSpPr/>
              <p:nvPr/>
            </p:nvSpPr>
            <p:spPr>
              <a:xfrm>
                <a:off x="8643937" y="5000639"/>
                <a:ext cx="214312" cy="214313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l-PL"/>
              </a:p>
            </p:txBody>
          </p:sp>
          <p:sp>
            <p:nvSpPr>
              <p:cNvPr id="210" name="Elipsa 209"/>
              <p:cNvSpPr/>
              <p:nvPr/>
            </p:nvSpPr>
            <p:spPr>
              <a:xfrm>
                <a:off x="7072312" y="5214952"/>
                <a:ext cx="214312" cy="214312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l-PL"/>
              </a:p>
            </p:txBody>
          </p:sp>
          <p:sp>
            <p:nvSpPr>
              <p:cNvPr id="211" name="Elipsa 210"/>
              <p:cNvSpPr/>
              <p:nvPr/>
            </p:nvSpPr>
            <p:spPr>
              <a:xfrm>
                <a:off x="7286624" y="5214952"/>
                <a:ext cx="214313" cy="214312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l-PL"/>
              </a:p>
            </p:txBody>
          </p:sp>
          <p:sp>
            <p:nvSpPr>
              <p:cNvPr id="212" name="Elipsa 211"/>
              <p:cNvSpPr/>
              <p:nvPr/>
            </p:nvSpPr>
            <p:spPr>
              <a:xfrm>
                <a:off x="7500937" y="5214952"/>
                <a:ext cx="214312" cy="214312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l-PL"/>
              </a:p>
            </p:txBody>
          </p:sp>
          <p:sp>
            <p:nvSpPr>
              <p:cNvPr id="213" name="Elipsa 212"/>
              <p:cNvSpPr/>
              <p:nvPr/>
            </p:nvSpPr>
            <p:spPr>
              <a:xfrm>
                <a:off x="7715249" y="5214952"/>
                <a:ext cx="214313" cy="214312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l-PL"/>
              </a:p>
            </p:txBody>
          </p:sp>
          <p:sp>
            <p:nvSpPr>
              <p:cNvPr id="214" name="Elipsa 213"/>
              <p:cNvSpPr/>
              <p:nvPr/>
            </p:nvSpPr>
            <p:spPr>
              <a:xfrm>
                <a:off x="7929562" y="5214952"/>
                <a:ext cx="214312" cy="214312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l-PL"/>
              </a:p>
            </p:txBody>
          </p:sp>
          <p:sp>
            <p:nvSpPr>
              <p:cNvPr id="215" name="Elipsa 214"/>
              <p:cNvSpPr/>
              <p:nvPr/>
            </p:nvSpPr>
            <p:spPr>
              <a:xfrm>
                <a:off x="8143874" y="5214952"/>
                <a:ext cx="214313" cy="214312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l-PL"/>
              </a:p>
            </p:txBody>
          </p:sp>
          <p:sp>
            <p:nvSpPr>
              <p:cNvPr id="216" name="Elipsa 215"/>
              <p:cNvSpPr/>
              <p:nvPr/>
            </p:nvSpPr>
            <p:spPr>
              <a:xfrm>
                <a:off x="8358187" y="5214952"/>
                <a:ext cx="214312" cy="214312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l-PL"/>
              </a:p>
            </p:txBody>
          </p:sp>
          <p:sp>
            <p:nvSpPr>
              <p:cNvPr id="217" name="Elipsa 216"/>
              <p:cNvSpPr/>
              <p:nvPr/>
            </p:nvSpPr>
            <p:spPr>
              <a:xfrm>
                <a:off x="8572499" y="5214952"/>
                <a:ext cx="214313" cy="214312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l-PL"/>
              </a:p>
            </p:txBody>
          </p:sp>
          <p:sp>
            <p:nvSpPr>
              <p:cNvPr id="250" name="Elipsa 249"/>
              <p:cNvSpPr/>
              <p:nvPr/>
            </p:nvSpPr>
            <p:spPr>
              <a:xfrm>
                <a:off x="7286644" y="4357694"/>
                <a:ext cx="214312" cy="214312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l-PL"/>
              </a:p>
            </p:txBody>
          </p:sp>
        </p:grpSp>
      </p:grpSp>
      <p:sp>
        <p:nvSpPr>
          <p:cNvPr id="251" name="Elipsa 250"/>
          <p:cNvSpPr/>
          <p:nvPr/>
        </p:nvSpPr>
        <p:spPr>
          <a:xfrm>
            <a:off x="1071538" y="4357694"/>
            <a:ext cx="214312" cy="214312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252" name="Elipsa 251"/>
          <p:cNvSpPr/>
          <p:nvPr/>
        </p:nvSpPr>
        <p:spPr>
          <a:xfrm>
            <a:off x="357158" y="2071678"/>
            <a:ext cx="214312" cy="214312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253" name="Elipsa 252"/>
          <p:cNvSpPr/>
          <p:nvPr/>
        </p:nvSpPr>
        <p:spPr>
          <a:xfrm>
            <a:off x="785786" y="1928802"/>
            <a:ext cx="214312" cy="214312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254" name="Elipsa 253"/>
          <p:cNvSpPr/>
          <p:nvPr/>
        </p:nvSpPr>
        <p:spPr>
          <a:xfrm>
            <a:off x="1285852" y="2143116"/>
            <a:ext cx="214312" cy="214312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255" name="Prostokąt 254"/>
          <p:cNvSpPr/>
          <p:nvPr/>
        </p:nvSpPr>
        <p:spPr>
          <a:xfrm>
            <a:off x="7215174" y="1500174"/>
            <a:ext cx="1928826" cy="107156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257" name="Prostokąt 256"/>
          <p:cNvSpPr/>
          <p:nvPr/>
        </p:nvSpPr>
        <p:spPr>
          <a:xfrm rot="380905">
            <a:off x="2043145" y="1791331"/>
            <a:ext cx="5325724" cy="107156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260" name="Prostokąt 259"/>
          <p:cNvSpPr/>
          <p:nvPr/>
        </p:nvSpPr>
        <p:spPr>
          <a:xfrm>
            <a:off x="2071670" y="1500174"/>
            <a:ext cx="5325724" cy="107156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grpSp>
        <p:nvGrpSpPr>
          <p:cNvPr id="393" name="Grupa 392"/>
          <p:cNvGrpSpPr/>
          <p:nvPr/>
        </p:nvGrpSpPr>
        <p:grpSpPr>
          <a:xfrm>
            <a:off x="2143108" y="4000504"/>
            <a:ext cx="5000641" cy="1428760"/>
            <a:chOff x="2143108" y="4000504"/>
            <a:chExt cx="5000641" cy="1428760"/>
          </a:xfrm>
        </p:grpSpPr>
        <p:grpSp>
          <p:nvGrpSpPr>
            <p:cNvPr id="265" name="Grupa 264"/>
            <p:cNvGrpSpPr/>
            <p:nvPr/>
          </p:nvGrpSpPr>
          <p:grpSpPr>
            <a:xfrm>
              <a:off x="2143108" y="4071942"/>
              <a:ext cx="5000641" cy="1357322"/>
              <a:chOff x="2143108" y="4071942"/>
              <a:chExt cx="5000641" cy="1357322"/>
            </a:xfrm>
          </p:grpSpPr>
          <p:sp>
            <p:nvSpPr>
              <p:cNvPr id="27" name="Elipsa 26"/>
              <p:cNvSpPr/>
              <p:nvPr/>
            </p:nvSpPr>
            <p:spPr>
              <a:xfrm>
                <a:off x="2214563" y="4572000"/>
                <a:ext cx="214312" cy="214313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l-PL"/>
              </a:p>
            </p:txBody>
          </p:sp>
          <p:grpSp>
            <p:nvGrpSpPr>
              <p:cNvPr id="2" name="Grupa 238"/>
              <p:cNvGrpSpPr/>
              <p:nvPr/>
            </p:nvGrpSpPr>
            <p:grpSpPr>
              <a:xfrm>
                <a:off x="2357422" y="4357694"/>
                <a:ext cx="1071563" cy="214312"/>
                <a:chOff x="1714500" y="4357688"/>
                <a:chExt cx="1071563" cy="214312"/>
              </a:xfrm>
            </p:grpSpPr>
            <p:sp>
              <p:nvSpPr>
                <p:cNvPr id="15" name="Elipsa 14"/>
                <p:cNvSpPr/>
                <p:nvPr/>
              </p:nvSpPr>
              <p:spPr>
                <a:xfrm>
                  <a:off x="1928813" y="4357688"/>
                  <a:ext cx="214312" cy="214312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pl-PL"/>
                </a:p>
              </p:txBody>
            </p:sp>
            <p:sp>
              <p:nvSpPr>
                <p:cNvPr id="16" name="Elipsa 15"/>
                <p:cNvSpPr/>
                <p:nvPr/>
              </p:nvSpPr>
              <p:spPr>
                <a:xfrm>
                  <a:off x="2143125" y="4357688"/>
                  <a:ext cx="214313" cy="214312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pl-PL"/>
                </a:p>
              </p:txBody>
            </p:sp>
            <p:sp>
              <p:nvSpPr>
                <p:cNvPr id="17" name="Elipsa 16"/>
                <p:cNvSpPr/>
                <p:nvPr/>
              </p:nvSpPr>
              <p:spPr>
                <a:xfrm>
                  <a:off x="1714500" y="4357688"/>
                  <a:ext cx="214313" cy="214312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pl-PL"/>
                </a:p>
              </p:txBody>
            </p:sp>
            <p:sp>
              <p:nvSpPr>
                <p:cNvPr id="28" name="Elipsa 27"/>
                <p:cNvSpPr/>
                <p:nvPr/>
              </p:nvSpPr>
              <p:spPr>
                <a:xfrm>
                  <a:off x="2357438" y="4357688"/>
                  <a:ext cx="214312" cy="214312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pl-PL"/>
                </a:p>
              </p:txBody>
            </p:sp>
            <p:sp>
              <p:nvSpPr>
                <p:cNvPr id="29" name="Elipsa 28"/>
                <p:cNvSpPr/>
                <p:nvPr/>
              </p:nvSpPr>
              <p:spPr>
                <a:xfrm>
                  <a:off x="2571750" y="4357688"/>
                  <a:ext cx="214313" cy="214312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pl-PL"/>
                </a:p>
              </p:txBody>
            </p:sp>
          </p:grpSp>
          <p:grpSp>
            <p:nvGrpSpPr>
              <p:cNvPr id="3" name="Grupa 237"/>
              <p:cNvGrpSpPr/>
              <p:nvPr/>
            </p:nvGrpSpPr>
            <p:grpSpPr>
              <a:xfrm>
                <a:off x="3643306" y="4357694"/>
                <a:ext cx="428625" cy="214312"/>
                <a:chOff x="2786063" y="4357688"/>
                <a:chExt cx="428625" cy="214312"/>
              </a:xfrm>
            </p:grpSpPr>
            <p:sp>
              <p:nvSpPr>
                <p:cNvPr id="30" name="Elipsa 29"/>
                <p:cNvSpPr/>
                <p:nvPr/>
              </p:nvSpPr>
              <p:spPr>
                <a:xfrm>
                  <a:off x="2786063" y="4357688"/>
                  <a:ext cx="214312" cy="214312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pl-PL"/>
                </a:p>
              </p:txBody>
            </p:sp>
            <p:sp>
              <p:nvSpPr>
                <p:cNvPr id="31" name="Elipsa 30"/>
                <p:cNvSpPr/>
                <p:nvPr/>
              </p:nvSpPr>
              <p:spPr>
                <a:xfrm>
                  <a:off x="3000375" y="4357688"/>
                  <a:ext cx="214313" cy="214312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pl-PL"/>
                </a:p>
              </p:txBody>
            </p:sp>
          </p:grpSp>
          <p:grpSp>
            <p:nvGrpSpPr>
              <p:cNvPr id="228" name="Grupa 236"/>
              <p:cNvGrpSpPr/>
              <p:nvPr/>
            </p:nvGrpSpPr>
            <p:grpSpPr>
              <a:xfrm>
                <a:off x="4071934" y="4357694"/>
                <a:ext cx="642937" cy="214312"/>
                <a:chOff x="3214688" y="4357688"/>
                <a:chExt cx="642937" cy="214312"/>
              </a:xfrm>
            </p:grpSpPr>
            <p:sp>
              <p:nvSpPr>
                <p:cNvPr id="32" name="Elipsa 31"/>
                <p:cNvSpPr/>
                <p:nvPr/>
              </p:nvSpPr>
              <p:spPr>
                <a:xfrm>
                  <a:off x="3214688" y="4357688"/>
                  <a:ext cx="214312" cy="214312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pl-PL"/>
                </a:p>
              </p:txBody>
            </p:sp>
            <p:sp>
              <p:nvSpPr>
                <p:cNvPr id="33" name="Elipsa 32"/>
                <p:cNvSpPr/>
                <p:nvPr/>
              </p:nvSpPr>
              <p:spPr>
                <a:xfrm>
                  <a:off x="3429000" y="4357688"/>
                  <a:ext cx="214313" cy="214312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pl-PL"/>
                </a:p>
              </p:txBody>
            </p:sp>
            <p:sp>
              <p:nvSpPr>
                <p:cNvPr id="34" name="Elipsa 33"/>
                <p:cNvSpPr/>
                <p:nvPr/>
              </p:nvSpPr>
              <p:spPr>
                <a:xfrm>
                  <a:off x="3643313" y="4357688"/>
                  <a:ext cx="214312" cy="214312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pl-PL"/>
                </a:p>
              </p:txBody>
            </p:sp>
          </p:grpSp>
          <p:sp>
            <p:nvSpPr>
              <p:cNvPr id="38" name="Elipsa 37"/>
              <p:cNvSpPr/>
              <p:nvPr/>
            </p:nvSpPr>
            <p:spPr>
              <a:xfrm>
                <a:off x="2428875" y="4572000"/>
                <a:ext cx="214313" cy="214313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l-PL"/>
              </a:p>
            </p:txBody>
          </p:sp>
          <p:sp>
            <p:nvSpPr>
              <p:cNvPr id="39" name="Elipsa 38"/>
              <p:cNvSpPr/>
              <p:nvPr/>
            </p:nvSpPr>
            <p:spPr>
              <a:xfrm>
                <a:off x="2643188" y="4572000"/>
                <a:ext cx="214312" cy="214313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l-PL"/>
              </a:p>
            </p:txBody>
          </p:sp>
          <p:sp>
            <p:nvSpPr>
              <p:cNvPr id="40" name="Elipsa 39"/>
              <p:cNvSpPr/>
              <p:nvPr/>
            </p:nvSpPr>
            <p:spPr>
              <a:xfrm>
                <a:off x="2857500" y="4572000"/>
                <a:ext cx="214313" cy="214313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l-PL"/>
              </a:p>
            </p:txBody>
          </p:sp>
          <p:sp>
            <p:nvSpPr>
              <p:cNvPr id="41" name="Elipsa 40"/>
              <p:cNvSpPr/>
              <p:nvPr/>
            </p:nvSpPr>
            <p:spPr>
              <a:xfrm>
                <a:off x="3071813" y="4572000"/>
                <a:ext cx="214312" cy="214313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l-PL"/>
              </a:p>
            </p:txBody>
          </p:sp>
          <p:sp>
            <p:nvSpPr>
              <p:cNvPr id="42" name="Elipsa 41"/>
              <p:cNvSpPr/>
              <p:nvPr/>
            </p:nvSpPr>
            <p:spPr>
              <a:xfrm>
                <a:off x="3286125" y="4572000"/>
                <a:ext cx="214313" cy="214313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l-PL"/>
              </a:p>
            </p:txBody>
          </p:sp>
          <p:sp>
            <p:nvSpPr>
              <p:cNvPr id="43" name="Elipsa 42"/>
              <p:cNvSpPr/>
              <p:nvPr/>
            </p:nvSpPr>
            <p:spPr>
              <a:xfrm>
                <a:off x="3500438" y="4572000"/>
                <a:ext cx="214312" cy="214313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l-PL"/>
              </a:p>
            </p:txBody>
          </p:sp>
          <p:sp>
            <p:nvSpPr>
              <p:cNvPr id="44" name="Elipsa 43"/>
              <p:cNvSpPr/>
              <p:nvPr/>
            </p:nvSpPr>
            <p:spPr>
              <a:xfrm>
                <a:off x="3714750" y="4572000"/>
                <a:ext cx="214313" cy="214313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l-PL"/>
              </a:p>
            </p:txBody>
          </p:sp>
          <p:sp>
            <p:nvSpPr>
              <p:cNvPr id="45" name="Elipsa 44"/>
              <p:cNvSpPr/>
              <p:nvPr/>
            </p:nvSpPr>
            <p:spPr>
              <a:xfrm>
                <a:off x="3929063" y="4572000"/>
                <a:ext cx="214312" cy="214313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l-PL"/>
              </a:p>
            </p:txBody>
          </p:sp>
          <p:sp>
            <p:nvSpPr>
              <p:cNvPr id="46" name="Elipsa 45"/>
              <p:cNvSpPr/>
              <p:nvPr/>
            </p:nvSpPr>
            <p:spPr>
              <a:xfrm>
                <a:off x="4143375" y="4572000"/>
                <a:ext cx="214313" cy="214313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l-PL"/>
              </a:p>
            </p:txBody>
          </p:sp>
          <p:sp>
            <p:nvSpPr>
              <p:cNvPr id="47" name="Elipsa 46"/>
              <p:cNvSpPr/>
              <p:nvPr/>
            </p:nvSpPr>
            <p:spPr>
              <a:xfrm>
                <a:off x="4357688" y="4572000"/>
                <a:ext cx="214312" cy="214313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l-PL"/>
              </a:p>
            </p:txBody>
          </p:sp>
          <p:sp>
            <p:nvSpPr>
              <p:cNvPr id="57" name="Elipsa 56"/>
              <p:cNvSpPr/>
              <p:nvPr/>
            </p:nvSpPr>
            <p:spPr>
              <a:xfrm>
                <a:off x="2143125" y="4786313"/>
                <a:ext cx="214313" cy="214312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l-PL"/>
              </a:p>
            </p:txBody>
          </p:sp>
          <p:sp>
            <p:nvSpPr>
              <p:cNvPr id="67" name="Elipsa 66"/>
              <p:cNvSpPr/>
              <p:nvPr/>
            </p:nvSpPr>
            <p:spPr>
              <a:xfrm>
                <a:off x="2214563" y="5000625"/>
                <a:ext cx="214312" cy="214313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l-PL"/>
              </a:p>
            </p:txBody>
          </p:sp>
          <p:sp>
            <p:nvSpPr>
              <p:cNvPr id="68" name="Elipsa 67"/>
              <p:cNvSpPr/>
              <p:nvPr/>
            </p:nvSpPr>
            <p:spPr>
              <a:xfrm>
                <a:off x="2357438" y="4786313"/>
                <a:ext cx="214312" cy="214312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l-PL"/>
              </a:p>
            </p:txBody>
          </p:sp>
          <p:sp>
            <p:nvSpPr>
              <p:cNvPr id="69" name="Elipsa 68"/>
              <p:cNvSpPr/>
              <p:nvPr/>
            </p:nvSpPr>
            <p:spPr>
              <a:xfrm>
                <a:off x="2571750" y="4786313"/>
                <a:ext cx="214313" cy="214312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l-PL"/>
              </a:p>
            </p:txBody>
          </p:sp>
          <p:sp>
            <p:nvSpPr>
              <p:cNvPr id="70" name="Elipsa 69"/>
              <p:cNvSpPr/>
              <p:nvPr/>
            </p:nvSpPr>
            <p:spPr>
              <a:xfrm>
                <a:off x="2786063" y="4786313"/>
                <a:ext cx="214312" cy="214312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l-PL"/>
              </a:p>
            </p:txBody>
          </p:sp>
          <p:sp>
            <p:nvSpPr>
              <p:cNvPr id="71" name="Elipsa 70"/>
              <p:cNvSpPr/>
              <p:nvPr/>
            </p:nvSpPr>
            <p:spPr>
              <a:xfrm>
                <a:off x="3000375" y="4786313"/>
                <a:ext cx="214313" cy="214312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l-PL"/>
              </a:p>
            </p:txBody>
          </p:sp>
          <p:sp>
            <p:nvSpPr>
              <p:cNvPr id="72" name="Elipsa 71"/>
              <p:cNvSpPr/>
              <p:nvPr/>
            </p:nvSpPr>
            <p:spPr>
              <a:xfrm>
                <a:off x="3214688" y="4786313"/>
                <a:ext cx="214312" cy="214312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l-PL"/>
              </a:p>
            </p:txBody>
          </p:sp>
          <p:sp>
            <p:nvSpPr>
              <p:cNvPr id="73" name="Elipsa 72"/>
              <p:cNvSpPr/>
              <p:nvPr/>
            </p:nvSpPr>
            <p:spPr>
              <a:xfrm>
                <a:off x="3429000" y="4786313"/>
                <a:ext cx="214313" cy="214312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l-PL"/>
              </a:p>
            </p:txBody>
          </p:sp>
          <p:sp>
            <p:nvSpPr>
              <p:cNvPr id="74" name="Elipsa 73"/>
              <p:cNvSpPr/>
              <p:nvPr/>
            </p:nvSpPr>
            <p:spPr>
              <a:xfrm>
                <a:off x="3643313" y="4786313"/>
                <a:ext cx="214312" cy="214312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l-PL"/>
              </a:p>
            </p:txBody>
          </p:sp>
          <p:sp>
            <p:nvSpPr>
              <p:cNvPr id="75" name="Elipsa 74"/>
              <p:cNvSpPr/>
              <p:nvPr/>
            </p:nvSpPr>
            <p:spPr>
              <a:xfrm>
                <a:off x="3857625" y="4786313"/>
                <a:ext cx="214313" cy="214312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l-PL"/>
              </a:p>
            </p:txBody>
          </p:sp>
          <p:sp>
            <p:nvSpPr>
              <p:cNvPr id="76" name="Elipsa 75"/>
              <p:cNvSpPr/>
              <p:nvPr/>
            </p:nvSpPr>
            <p:spPr>
              <a:xfrm>
                <a:off x="4071938" y="4786313"/>
                <a:ext cx="214312" cy="214312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l-PL"/>
              </a:p>
            </p:txBody>
          </p:sp>
          <p:sp>
            <p:nvSpPr>
              <p:cNvPr id="77" name="Elipsa 76"/>
              <p:cNvSpPr/>
              <p:nvPr/>
            </p:nvSpPr>
            <p:spPr>
              <a:xfrm>
                <a:off x="4286250" y="4786313"/>
                <a:ext cx="214313" cy="214312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l-PL"/>
              </a:p>
            </p:txBody>
          </p:sp>
          <p:sp>
            <p:nvSpPr>
              <p:cNvPr id="78" name="Elipsa 77"/>
              <p:cNvSpPr/>
              <p:nvPr/>
            </p:nvSpPr>
            <p:spPr>
              <a:xfrm>
                <a:off x="2428875" y="5000625"/>
                <a:ext cx="214313" cy="214313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l-PL"/>
              </a:p>
            </p:txBody>
          </p:sp>
          <p:sp>
            <p:nvSpPr>
              <p:cNvPr id="79" name="Elipsa 78"/>
              <p:cNvSpPr/>
              <p:nvPr/>
            </p:nvSpPr>
            <p:spPr>
              <a:xfrm>
                <a:off x="2643188" y="5000625"/>
                <a:ext cx="214312" cy="214313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l-PL"/>
              </a:p>
            </p:txBody>
          </p:sp>
          <p:sp>
            <p:nvSpPr>
              <p:cNvPr id="80" name="Elipsa 79"/>
              <p:cNvSpPr/>
              <p:nvPr/>
            </p:nvSpPr>
            <p:spPr>
              <a:xfrm>
                <a:off x="2857500" y="5000625"/>
                <a:ext cx="214313" cy="214313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l-PL"/>
              </a:p>
            </p:txBody>
          </p:sp>
          <p:sp>
            <p:nvSpPr>
              <p:cNvPr id="81" name="Elipsa 80"/>
              <p:cNvSpPr/>
              <p:nvPr/>
            </p:nvSpPr>
            <p:spPr>
              <a:xfrm>
                <a:off x="3071813" y="5000625"/>
                <a:ext cx="214312" cy="214313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l-PL"/>
              </a:p>
            </p:txBody>
          </p:sp>
          <p:sp>
            <p:nvSpPr>
              <p:cNvPr id="82" name="Elipsa 81"/>
              <p:cNvSpPr/>
              <p:nvPr/>
            </p:nvSpPr>
            <p:spPr>
              <a:xfrm>
                <a:off x="3286125" y="5000625"/>
                <a:ext cx="214313" cy="214313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l-PL"/>
              </a:p>
            </p:txBody>
          </p:sp>
          <p:sp>
            <p:nvSpPr>
              <p:cNvPr id="83" name="Elipsa 82"/>
              <p:cNvSpPr/>
              <p:nvPr/>
            </p:nvSpPr>
            <p:spPr>
              <a:xfrm>
                <a:off x="3500438" y="5000625"/>
                <a:ext cx="214312" cy="214313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l-PL"/>
              </a:p>
            </p:txBody>
          </p:sp>
          <p:sp>
            <p:nvSpPr>
              <p:cNvPr id="84" name="Elipsa 83"/>
              <p:cNvSpPr/>
              <p:nvPr/>
            </p:nvSpPr>
            <p:spPr>
              <a:xfrm>
                <a:off x="3714750" y="5000625"/>
                <a:ext cx="214313" cy="214313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l-PL"/>
              </a:p>
            </p:txBody>
          </p:sp>
          <p:sp>
            <p:nvSpPr>
              <p:cNvPr id="85" name="Elipsa 84"/>
              <p:cNvSpPr/>
              <p:nvPr/>
            </p:nvSpPr>
            <p:spPr>
              <a:xfrm>
                <a:off x="3929063" y="5000625"/>
                <a:ext cx="214312" cy="214313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l-PL"/>
              </a:p>
            </p:txBody>
          </p:sp>
          <p:sp>
            <p:nvSpPr>
              <p:cNvPr id="86" name="Elipsa 85"/>
              <p:cNvSpPr/>
              <p:nvPr/>
            </p:nvSpPr>
            <p:spPr>
              <a:xfrm>
                <a:off x="4143375" y="5000625"/>
                <a:ext cx="214313" cy="214313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l-PL"/>
              </a:p>
            </p:txBody>
          </p:sp>
          <p:sp>
            <p:nvSpPr>
              <p:cNvPr id="87" name="Elipsa 86"/>
              <p:cNvSpPr/>
              <p:nvPr/>
            </p:nvSpPr>
            <p:spPr>
              <a:xfrm>
                <a:off x="4357688" y="5000625"/>
                <a:ext cx="214312" cy="214313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l-PL"/>
              </a:p>
            </p:txBody>
          </p:sp>
          <p:sp>
            <p:nvSpPr>
              <p:cNvPr id="97" name="Elipsa 96"/>
              <p:cNvSpPr/>
              <p:nvPr/>
            </p:nvSpPr>
            <p:spPr>
              <a:xfrm>
                <a:off x="2143125" y="5214938"/>
                <a:ext cx="214313" cy="214312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l-PL"/>
              </a:p>
            </p:txBody>
          </p:sp>
          <p:sp>
            <p:nvSpPr>
              <p:cNvPr id="98" name="Elipsa 97"/>
              <p:cNvSpPr/>
              <p:nvPr/>
            </p:nvSpPr>
            <p:spPr>
              <a:xfrm>
                <a:off x="2357438" y="5214938"/>
                <a:ext cx="214312" cy="214312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l-PL"/>
              </a:p>
            </p:txBody>
          </p:sp>
          <p:sp>
            <p:nvSpPr>
              <p:cNvPr id="99" name="Elipsa 98"/>
              <p:cNvSpPr/>
              <p:nvPr/>
            </p:nvSpPr>
            <p:spPr>
              <a:xfrm>
                <a:off x="2571750" y="5214938"/>
                <a:ext cx="214313" cy="214312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l-PL"/>
              </a:p>
            </p:txBody>
          </p:sp>
          <p:sp>
            <p:nvSpPr>
              <p:cNvPr id="100" name="Elipsa 99"/>
              <p:cNvSpPr/>
              <p:nvPr/>
            </p:nvSpPr>
            <p:spPr>
              <a:xfrm>
                <a:off x="2786063" y="5214938"/>
                <a:ext cx="214312" cy="214312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l-PL"/>
              </a:p>
            </p:txBody>
          </p:sp>
          <p:sp>
            <p:nvSpPr>
              <p:cNvPr id="101" name="Elipsa 100"/>
              <p:cNvSpPr/>
              <p:nvPr/>
            </p:nvSpPr>
            <p:spPr>
              <a:xfrm>
                <a:off x="3000375" y="5214938"/>
                <a:ext cx="214313" cy="214312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l-PL"/>
              </a:p>
            </p:txBody>
          </p:sp>
          <p:sp>
            <p:nvSpPr>
              <p:cNvPr id="102" name="Elipsa 101"/>
              <p:cNvSpPr/>
              <p:nvPr/>
            </p:nvSpPr>
            <p:spPr>
              <a:xfrm>
                <a:off x="3214688" y="5214938"/>
                <a:ext cx="214312" cy="214312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l-PL"/>
              </a:p>
            </p:txBody>
          </p:sp>
          <p:sp>
            <p:nvSpPr>
              <p:cNvPr id="103" name="Elipsa 102"/>
              <p:cNvSpPr/>
              <p:nvPr/>
            </p:nvSpPr>
            <p:spPr>
              <a:xfrm>
                <a:off x="3429000" y="5214938"/>
                <a:ext cx="214313" cy="214312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l-PL"/>
              </a:p>
            </p:txBody>
          </p:sp>
          <p:sp>
            <p:nvSpPr>
              <p:cNvPr id="104" name="Elipsa 103"/>
              <p:cNvSpPr/>
              <p:nvPr/>
            </p:nvSpPr>
            <p:spPr>
              <a:xfrm>
                <a:off x="3643313" y="5214938"/>
                <a:ext cx="214312" cy="214312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l-PL"/>
              </a:p>
            </p:txBody>
          </p:sp>
          <p:sp>
            <p:nvSpPr>
              <p:cNvPr id="105" name="Elipsa 104"/>
              <p:cNvSpPr/>
              <p:nvPr/>
            </p:nvSpPr>
            <p:spPr>
              <a:xfrm>
                <a:off x="3857625" y="5214938"/>
                <a:ext cx="214313" cy="214312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l-PL"/>
              </a:p>
            </p:txBody>
          </p:sp>
          <p:sp>
            <p:nvSpPr>
              <p:cNvPr id="106" name="Elipsa 105"/>
              <p:cNvSpPr/>
              <p:nvPr/>
            </p:nvSpPr>
            <p:spPr>
              <a:xfrm>
                <a:off x="4071938" y="5214938"/>
                <a:ext cx="214312" cy="214312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l-PL"/>
              </a:p>
            </p:txBody>
          </p:sp>
          <p:sp>
            <p:nvSpPr>
              <p:cNvPr id="107" name="Elipsa 106"/>
              <p:cNvSpPr/>
              <p:nvPr/>
            </p:nvSpPr>
            <p:spPr>
              <a:xfrm>
                <a:off x="4286250" y="5214938"/>
                <a:ext cx="214313" cy="214312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l-PL"/>
              </a:p>
            </p:txBody>
          </p:sp>
          <p:sp>
            <p:nvSpPr>
              <p:cNvPr id="36" name="Elipsa 35"/>
              <p:cNvSpPr/>
              <p:nvPr/>
            </p:nvSpPr>
            <p:spPr>
              <a:xfrm>
                <a:off x="4929189" y="4357694"/>
                <a:ext cx="214312" cy="214312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l-PL"/>
              </a:p>
            </p:txBody>
          </p:sp>
          <p:sp>
            <p:nvSpPr>
              <p:cNvPr id="37" name="Elipsa 36"/>
              <p:cNvSpPr/>
              <p:nvPr/>
            </p:nvSpPr>
            <p:spPr>
              <a:xfrm>
                <a:off x="5143501" y="4357694"/>
                <a:ext cx="214313" cy="214312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l-PL"/>
              </a:p>
            </p:txBody>
          </p:sp>
          <p:sp>
            <p:nvSpPr>
              <p:cNvPr id="119" name="Elipsa 118"/>
              <p:cNvSpPr/>
              <p:nvPr/>
            </p:nvSpPr>
            <p:spPr>
              <a:xfrm>
                <a:off x="5572125" y="4357708"/>
                <a:ext cx="214313" cy="214312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l-PL"/>
              </a:p>
            </p:txBody>
          </p:sp>
          <p:sp>
            <p:nvSpPr>
              <p:cNvPr id="121" name="Elipsa 120"/>
              <p:cNvSpPr/>
              <p:nvPr/>
            </p:nvSpPr>
            <p:spPr>
              <a:xfrm>
                <a:off x="5786446" y="4357694"/>
                <a:ext cx="214313" cy="214312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l-PL"/>
              </a:p>
            </p:txBody>
          </p:sp>
          <p:sp>
            <p:nvSpPr>
              <p:cNvPr id="122" name="Elipsa 121"/>
              <p:cNvSpPr/>
              <p:nvPr/>
            </p:nvSpPr>
            <p:spPr>
              <a:xfrm>
                <a:off x="6000759" y="4357694"/>
                <a:ext cx="214312" cy="214312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l-PL"/>
              </a:p>
            </p:txBody>
          </p:sp>
          <p:sp>
            <p:nvSpPr>
              <p:cNvPr id="128" name="Elipsa 127"/>
              <p:cNvSpPr/>
              <p:nvPr/>
            </p:nvSpPr>
            <p:spPr>
              <a:xfrm>
                <a:off x="4571999" y="4572014"/>
                <a:ext cx="214313" cy="214313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l-PL"/>
              </a:p>
            </p:txBody>
          </p:sp>
          <p:sp>
            <p:nvSpPr>
              <p:cNvPr id="129" name="Elipsa 128"/>
              <p:cNvSpPr/>
              <p:nvPr/>
            </p:nvSpPr>
            <p:spPr>
              <a:xfrm>
                <a:off x="4786312" y="4572014"/>
                <a:ext cx="214312" cy="214313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l-PL"/>
              </a:p>
            </p:txBody>
          </p:sp>
          <p:sp>
            <p:nvSpPr>
              <p:cNvPr id="130" name="Elipsa 129"/>
              <p:cNvSpPr/>
              <p:nvPr/>
            </p:nvSpPr>
            <p:spPr>
              <a:xfrm>
                <a:off x="5000624" y="4572014"/>
                <a:ext cx="214313" cy="214313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l-PL"/>
              </a:p>
            </p:txBody>
          </p:sp>
          <p:sp>
            <p:nvSpPr>
              <p:cNvPr id="131" name="Elipsa 130"/>
              <p:cNvSpPr/>
              <p:nvPr/>
            </p:nvSpPr>
            <p:spPr>
              <a:xfrm>
                <a:off x="5214937" y="4572014"/>
                <a:ext cx="214312" cy="214313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l-PL"/>
              </a:p>
            </p:txBody>
          </p:sp>
          <p:sp>
            <p:nvSpPr>
              <p:cNvPr id="132" name="Elipsa 131"/>
              <p:cNvSpPr/>
              <p:nvPr/>
            </p:nvSpPr>
            <p:spPr>
              <a:xfrm>
                <a:off x="5429249" y="4572014"/>
                <a:ext cx="214313" cy="214313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l-PL"/>
              </a:p>
            </p:txBody>
          </p:sp>
          <p:sp>
            <p:nvSpPr>
              <p:cNvPr id="133" name="Elipsa 132"/>
              <p:cNvSpPr/>
              <p:nvPr/>
            </p:nvSpPr>
            <p:spPr>
              <a:xfrm>
                <a:off x="5643562" y="4572014"/>
                <a:ext cx="214312" cy="214313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l-PL"/>
              </a:p>
            </p:txBody>
          </p:sp>
          <p:sp>
            <p:nvSpPr>
              <p:cNvPr id="134" name="Elipsa 133"/>
              <p:cNvSpPr/>
              <p:nvPr/>
            </p:nvSpPr>
            <p:spPr>
              <a:xfrm>
                <a:off x="5857874" y="4572014"/>
                <a:ext cx="214313" cy="214313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l-PL"/>
              </a:p>
            </p:txBody>
          </p:sp>
          <p:sp>
            <p:nvSpPr>
              <p:cNvPr id="135" name="Elipsa 134"/>
              <p:cNvSpPr/>
              <p:nvPr/>
            </p:nvSpPr>
            <p:spPr>
              <a:xfrm>
                <a:off x="6072187" y="4572014"/>
                <a:ext cx="214312" cy="214313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l-PL"/>
              </a:p>
            </p:txBody>
          </p:sp>
          <p:sp>
            <p:nvSpPr>
              <p:cNvPr id="136" name="Elipsa 135"/>
              <p:cNvSpPr/>
              <p:nvPr/>
            </p:nvSpPr>
            <p:spPr>
              <a:xfrm>
                <a:off x="6286499" y="4572014"/>
                <a:ext cx="214313" cy="214313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l-PL"/>
              </a:p>
            </p:txBody>
          </p:sp>
          <p:sp>
            <p:nvSpPr>
              <p:cNvPr id="137" name="Elipsa 136"/>
              <p:cNvSpPr/>
              <p:nvPr/>
            </p:nvSpPr>
            <p:spPr>
              <a:xfrm>
                <a:off x="6500812" y="4572014"/>
                <a:ext cx="214312" cy="214313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l-PL"/>
              </a:p>
            </p:txBody>
          </p:sp>
          <p:sp>
            <p:nvSpPr>
              <p:cNvPr id="125" name="Elipsa 124"/>
              <p:cNvSpPr/>
              <p:nvPr/>
            </p:nvSpPr>
            <p:spPr>
              <a:xfrm>
                <a:off x="6643701" y="4357694"/>
                <a:ext cx="214312" cy="214312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l-PL"/>
              </a:p>
            </p:txBody>
          </p:sp>
          <p:sp>
            <p:nvSpPr>
              <p:cNvPr id="126" name="Elipsa 125"/>
              <p:cNvSpPr/>
              <p:nvPr/>
            </p:nvSpPr>
            <p:spPr>
              <a:xfrm>
                <a:off x="6858013" y="4357694"/>
                <a:ext cx="214313" cy="214312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l-PL"/>
              </a:p>
            </p:txBody>
          </p:sp>
          <p:sp>
            <p:nvSpPr>
              <p:cNvPr id="127" name="Elipsa 126"/>
              <p:cNvSpPr/>
              <p:nvPr/>
            </p:nvSpPr>
            <p:spPr>
              <a:xfrm>
                <a:off x="6429388" y="4357694"/>
                <a:ext cx="214313" cy="214312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l-PL"/>
              </a:p>
            </p:txBody>
          </p:sp>
          <p:sp>
            <p:nvSpPr>
              <p:cNvPr id="148" name="Elipsa 147"/>
              <p:cNvSpPr/>
              <p:nvPr/>
            </p:nvSpPr>
            <p:spPr>
              <a:xfrm>
                <a:off x="6715124" y="4572014"/>
                <a:ext cx="214313" cy="214313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l-PL"/>
              </a:p>
            </p:txBody>
          </p:sp>
          <p:sp>
            <p:nvSpPr>
              <p:cNvPr id="149" name="Elipsa 148"/>
              <p:cNvSpPr/>
              <p:nvPr/>
            </p:nvSpPr>
            <p:spPr>
              <a:xfrm>
                <a:off x="6929437" y="4572014"/>
                <a:ext cx="214312" cy="214313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l-PL"/>
              </a:p>
            </p:txBody>
          </p:sp>
          <p:sp>
            <p:nvSpPr>
              <p:cNvPr id="158" name="Elipsa 157"/>
              <p:cNvSpPr/>
              <p:nvPr/>
            </p:nvSpPr>
            <p:spPr>
              <a:xfrm>
                <a:off x="4500562" y="4786327"/>
                <a:ext cx="214312" cy="214312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l-PL"/>
              </a:p>
            </p:txBody>
          </p:sp>
          <p:sp>
            <p:nvSpPr>
              <p:cNvPr id="159" name="Elipsa 158"/>
              <p:cNvSpPr/>
              <p:nvPr/>
            </p:nvSpPr>
            <p:spPr>
              <a:xfrm>
                <a:off x="4714874" y="4786327"/>
                <a:ext cx="214313" cy="214312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l-PL"/>
              </a:p>
            </p:txBody>
          </p:sp>
          <p:sp>
            <p:nvSpPr>
              <p:cNvPr id="160" name="Elipsa 159"/>
              <p:cNvSpPr/>
              <p:nvPr/>
            </p:nvSpPr>
            <p:spPr>
              <a:xfrm>
                <a:off x="4929187" y="4786327"/>
                <a:ext cx="214312" cy="214312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l-PL"/>
              </a:p>
            </p:txBody>
          </p:sp>
          <p:sp>
            <p:nvSpPr>
              <p:cNvPr id="161" name="Elipsa 160"/>
              <p:cNvSpPr/>
              <p:nvPr/>
            </p:nvSpPr>
            <p:spPr>
              <a:xfrm>
                <a:off x="5143499" y="4786327"/>
                <a:ext cx="214313" cy="214312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l-PL"/>
              </a:p>
            </p:txBody>
          </p:sp>
          <p:sp>
            <p:nvSpPr>
              <p:cNvPr id="162" name="Elipsa 161"/>
              <p:cNvSpPr/>
              <p:nvPr/>
            </p:nvSpPr>
            <p:spPr>
              <a:xfrm>
                <a:off x="5357812" y="4786327"/>
                <a:ext cx="214312" cy="214312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l-PL"/>
              </a:p>
            </p:txBody>
          </p:sp>
          <p:sp>
            <p:nvSpPr>
              <p:cNvPr id="163" name="Elipsa 162"/>
              <p:cNvSpPr/>
              <p:nvPr/>
            </p:nvSpPr>
            <p:spPr>
              <a:xfrm>
                <a:off x="5572124" y="4786327"/>
                <a:ext cx="214313" cy="214312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l-PL"/>
              </a:p>
            </p:txBody>
          </p:sp>
          <p:sp>
            <p:nvSpPr>
              <p:cNvPr id="164" name="Elipsa 163"/>
              <p:cNvSpPr/>
              <p:nvPr/>
            </p:nvSpPr>
            <p:spPr>
              <a:xfrm>
                <a:off x="5786437" y="4786327"/>
                <a:ext cx="214312" cy="214312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l-PL"/>
              </a:p>
            </p:txBody>
          </p:sp>
          <p:sp>
            <p:nvSpPr>
              <p:cNvPr id="165" name="Elipsa 164"/>
              <p:cNvSpPr/>
              <p:nvPr/>
            </p:nvSpPr>
            <p:spPr>
              <a:xfrm>
                <a:off x="6000749" y="4786327"/>
                <a:ext cx="214313" cy="214312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l-PL"/>
              </a:p>
            </p:txBody>
          </p:sp>
          <p:sp>
            <p:nvSpPr>
              <p:cNvPr id="166" name="Elipsa 165"/>
              <p:cNvSpPr/>
              <p:nvPr/>
            </p:nvSpPr>
            <p:spPr>
              <a:xfrm>
                <a:off x="6215062" y="4786327"/>
                <a:ext cx="214312" cy="214312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l-PL"/>
              </a:p>
            </p:txBody>
          </p:sp>
          <p:sp>
            <p:nvSpPr>
              <p:cNvPr id="167" name="Elipsa 166"/>
              <p:cNvSpPr/>
              <p:nvPr/>
            </p:nvSpPr>
            <p:spPr>
              <a:xfrm>
                <a:off x="6429374" y="4786327"/>
                <a:ext cx="214313" cy="214312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l-PL"/>
              </a:p>
            </p:txBody>
          </p:sp>
          <p:sp>
            <p:nvSpPr>
              <p:cNvPr id="168" name="Elipsa 167"/>
              <p:cNvSpPr/>
              <p:nvPr/>
            </p:nvSpPr>
            <p:spPr>
              <a:xfrm>
                <a:off x="4571999" y="5000639"/>
                <a:ext cx="214313" cy="214313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l-PL"/>
              </a:p>
            </p:txBody>
          </p:sp>
          <p:sp>
            <p:nvSpPr>
              <p:cNvPr id="169" name="Elipsa 168"/>
              <p:cNvSpPr/>
              <p:nvPr/>
            </p:nvSpPr>
            <p:spPr>
              <a:xfrm>
                <a:off x="4786312" y="5000639"/>
                <a:ext cx="214312" cy="214313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l-PL"/>
              </a:p>
            </p:txBody>
          </p:sp>
          <p:sp>
            <p:nvSpPr>
              <p:cNvPr id="170" name="Elipsa 169"/>
              <p:cNvSpPr/>
              <p:nvPr/>
            </p:nvSpPr>
            <p:spPr>
              <a:xfrm>
                <a:off x="5000624" y="5000639"/>
                <a:ext cx="214313" cy="214313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l-PL"/>
              </a:p>
            </p:txBody>
          </p:sp>
          <p:sp>
            <p:nvSpPr>
              <p:cNvPr id="171" name="Elipsa 170"/>
              <p:cNvSpPr/>
              <p:nvPr/>
            </p:nvSpPr>
            <p:spPr>
              <a:xfrm>
                <a:off x="5214937" y="5000639"/>
                <a:ext cx="214312" cy="214313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l-PL"/>
              </a:p>
            </p:txBody>
          </p:sp>
          <p:sp>
            <p:nvSpPr>
              <p:cNvPr id="172" name="Elipsa 171"/>
              <p:cNvSpPr/>
              <p:nvPr/>
            </p:nvSpPr>
            <p:spPr>
              <a:xfrm>
                <a:off x="5429249" y="5000639"/>
                <a:ext cx="214313" cy="214313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l-PL"/>
              </a:p>
            </p:txBody>
          </p:sp>
          <p:sp>
            <p:nvSpPr>
              <p:cNvPr id="173" name="Elipsa 172"/>
              <p:cNvSpPr/>
              <p:nvPr/>
            </p:nvSpPr>
            <p:spPr>
              <a:xfrm>
                <a:off x="5643562" y="5000639"/>
                <a:ext cx="214312" cy="214313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l-PL"/>
              </a:p>
            </p:txBody>
          </p:sp>
          <p:sp>
            <p:nvSpPr>
              <p:cNvPr id="174" name="Elipsa 173"/>
              <p:cNvSpPr/>
              <p:nvPr/>
            </p:nvSpPr>
            <p:spPr>
              <a:xfrm>
                <a:off x="5857874" y="5000639"/>
                <a:ext cx="214313" cy="214313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l-PL"/>
              </a:p>
            </p:txBody>
          </p:sp>
          <p:sp>
            <p:nvSpPr>
              <p:cNvPr id="175" name="Elipsa 174"/>
              <p:cNvSpPr/>
              <p:nvPr/>
            </p:nvSpPr>
            <p:spPr>
              <a:xfrm>
                <a:off x="6072187" y="5000639"/>
                <a:ext cx="214312" cy="214313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l-PL"/>
              </a:p>
            </p:txBody>
          </p:sp>
          <p:sp>
            <p:nvSpPr>
              <p:cNvPr id="176" name="Elipsa 175"/>
              <p:cNvSpPr/>
              <p:nvPr/>
            </p:nvSpPr>
            <p:spPr>
              <a:xfrm>
                <a:off x="6286499" y="5000639"/>
                <a:ext cx="214313" cy="214313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l-PL"/>
              </a:p>
            </p:txBody>
          </p:sp>
          <p:sp>
            <p:nvSpPr>
              <p:cNvPr id="177" name="Elipsa 176"/>
              <p:cNvSpPr/>
              <p:nvPr/>
            </p:nvSpPr>
            <p:spPr>
              <a:xfrm>
                <a:off x="6500812" y="5000639"/>
                <a:ext cx="214312" cy="214313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l-PL"/>
              </a:p>
            </p:txBody>
          </p:sp>
          <p:sp>
            <p:nvSpPr>
              <p:cNvPr id="178" name="Elipsa 177"/>
              <p:cNvSpPr/>
              <p:nvPr/>
            </p:nvSpPr>
            <p:spPr>
              <a:xfrm>
                <a:off x="6643687" y="4786327"/>
                <a:ext cx="214312" cy="214312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l-PL"/>
              </a:p>
            </p:txBody>
          </p:sp>
          <p:sp>
            <p:nvSpPr>
              <p:cNvPr id="179" name="Elipsa 178"/>
              <p:cNvSpPr/>
              <p:nvPr/>
            </p:nvSpPr>
            <p:spPr>
              <a:xfrm>
                <a:off x="6857999" y="4786327"/>
                <a:ext cx="214313" cy="214312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l-PL"/>
              </a:p>
            </p:txBody>
          </p:sp>
          <p:sp>
            <p:nvSpPr>
              <p:cNvPr id="188" name="Elipsa 187"/>
              <p:cNvSpPr/>
              <p:nvPr/>
            </p:nvSpPr>
            <p:spPr>
              <a:xfrm>
                <a:off x="6715124" y="5000639"/>
                <a:ext cx="214313" cy="214313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l-PL"/>
              </a:p>
            </p:txBody>
          </p:sp>
          <p:sp>
            <p:nvSpPr>
              <p:cNvPr id="189" name="Elipsa 188"/>
              <p:cNvSpPr/>
              <p:nvPr/>
            </p:nvSpPr>
            <p:spPr>
              <a:xfrm>
                <a:off x="6929437" y="5000639"/>
                <a:ext cx="214312" cy="214313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l-PL"/>
              </a:p>
            </p:txBody>
          </p:sp>
          <p:sp>
            <p:nvSpPr>
              <p:cNvPr id="198" name="Elipsa 197"/>
              <p:cNvSpPr/>
              <p:nvPr/>
            </p:nvSpPr>
            <p:spPr>
              <a:xfrm>
                <a:off x="4500562" y="5214952"/>
                <a:ext cx="214312" cy="214312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l-PL"/>
              </a:p>
            </p:txBody>
          </p:sp>
          <p:sp>
            <p:nvSpPr>
              <p:cNvPr id="199" name="Elipsa 198"/>
              <p:cNvSpPr/>
              <p:nvPr/>
            </p:nvSpPr>
            <p:spPr>
              <a:xfrm>
                <a:off x="4714874" y="5214952"/>
                <a:ext cx="214313" cy="214312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l-PL"/>
              </a:p>
            </p:txBody>
          </p:sp>
          <p:sp>
            <p:nvSpPr>
              <p:cNvPr id="200" name="Elipsa 199"/>
              <p:cNvSpPr/>
              <p:nvPr/>
            </p:nvSpPr>
            <p:spPr>
              <a:xfrm>
                <a:off x="4929187" y="5214952"/>
                <a:ext cx="214312" cy="214312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l-PL"/>
              </a:p>
            </p:txBody>
          </p:sp>
          <p:sp>
            <p:nvSpPr>
              <p:cNvPr id="201" name="Elipsa 200"/>
              <p:cNvSpPr/>
              <p:nvPr/>
            </p:nvSpPr>
            <p:spPr>
              <a:xfrm>
                <a:off x="5143499" y="5214952"/>
                <a:ext cx="214313" cy="214312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l-PL"/>
              </a:p>
            </p:txBody>
          </p:sp>
          <p:sp>
            <p:nvSpPr>
              <p:cNvPr id="202" name="Elipsa 201"/>
              <p:cNvSpPr/>
              <p:nvPr/>
            </p:nvSpPr>
            <p:spPr>
              <a:xfrm>
                <a:off x="5357812" y="5214952"/>
                <a:ext cx="214312" cy="214312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l-PL"/>
              </a:p>
            </p:txBody>
          </p:sp>
          <p:sp>
            <p:nvSpPr>
              <p:cNvPr id="203" name="Elipsa 202"/>
              <p:cNvSpPr/>
              <p:nvPr/>
            </p:nvSpPr>
            <p:spPr>
              <a:xfrm>
                <a:off x="5572124" y="5214952"/>
                <a:ext cx="214313" cy="214312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l-PL"/>
              </a:p>
            </p:txBody>
          </p:sp>
          <p:sp>
            <p:nvSpPr>
              <p:cNvPr id="204" name="Elipsa 203"/>
              <p:cNvSpPr/>
              <p:nvPr/>
            </p:nvSpPr>
            <p:spPr>
              <a:xfrm>
                <a:off x="5786437" y="5214952"/>
                <a:ext cx="214312" cy="214312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l-PL"/>
              </a:p>
            </p:txBody>
          </p:sp>
          <p:sp>
            <p:nvSpPr>
              <p:cNvPr id="205" name="Elipsa 204"/>
              <p:cNvSpPr/>
              <p:nvPr/>
            </p:nvSpPr>
            <p:spPr>
              <a:xfrm>
                <a:off x="6000749" y="5214952"/>
                <a:ext cx="214313" cy="214312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l-PL"/>
              </a:p>
            </p:txBody>
          </p:sp>
          <p:sp>
            <p:nvSpPr>
              <p:cNvPr id="206" name="Elipsa 205"/>
              <p:cNvSpPr/>
              <p:nvPr/>
            </p:nvSpPr>
            <p:spPr>
              <a:xfrm>
                <a:off x="6215062" y="5214952"/>
                <a:ext cx="214312" cy="214312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l-PL"/>
              </a:p>
            </p:txBody>
          </p:sp>
          <p:sp>
            <p:nvSpPr>
              <p:cNvPr id="207" name="Elipsa 206"/>
              <p:cNvSpPr/>
              <p:nvPr/>
            </p:nvSpPr>
            <p:spPr>
              <a:xfrm>
                <a:off x="6429374" y="5214952"/>
                <a:ext cx="214313" cy="214312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l-PL"/>
              </a:p>
            </p:txBody>
          </p:sp>
          <p:sp>
            <p:nvSpPr>
              <p:cNvPr id="208" name="Elipsa 207"/>
              <p:cNvSpPr/>
              <p:nvPr/>
            </p:nvSpPr>
            <p:spPr>
              <a:xfrm>
                <a:off x="6643687" y="5214952"/>
                <a:ext cx="214312" cy="214312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l-PL"/>
              </a:p>
            </p:txBody>
          </p:sp>
          <p:sp>
            <p:nvSpPr>
              <p:cNvPr id="209" name="Elipsa 208"/>
              <p:cNvSpPr/>
              <p:nvPr/>
            </p:nvSpPr>
            <p:spPr>
              <a:xfrm>
                <a:off x="6857999" y="5214952"/>
                <a:ext cx="214313" cy="214312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l-PL"/>
              </a:p>
            </p:txBody>
          </p:sp>
          <p:cxnSp>
            <p:nvCxnSpPr>
              <p:cNvPr id="218" name="Łącznik prosty 217"/>
              <p:cNvCxnSpPr/>
              <p:nvPr/>
            </p:nvCxnSpPr>
            <p:spPr>
              <a:xfrm>
                <a:off x="4857752" y="4143381"/>
                <a:ext cx="428625" cy="1587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9" name="Elipsa 218"/>
              <p:cNvSpPr/>
              <p:nvPr/>
            </p:nvSpPr>
            <p:spPr>
              <a:xfrm>
                <a:off x="5000627" y="4071943"/>
                <a:ext cx="142875" cy="142875"/>
              </a:xfrm>
              <a:prstGeom prst="ellipse">
                <a:avLst/>
              </a:prstGeom>
              <a:noFill/>
              <a:ln>
                <a:solidFill>
                  <a:srgbClr val="02AE0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l-PL"/>
              </a:p>
            </p:txBody>
          </p:sp>
          <p:cxnSp>
            <p:nvCxnSpPr>
              <p:cNvPr id="220" name="Łącznik prosty 219"/>
              <p:cNvCxnSpPr/>
              <p:nvPr/>
            </p:nvCxnSpPr>
            <p:spPr>
              <a:xfrm>
                <a:off x="5715002" y="4143381"/>
                <a:ext cx="428625" cy="1587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1" name="Elipsa 220"/>
              <p:cNvSpPr/>
              <p:nvPr/>
            </p:nvSpPr>
            <p:spPr>
              <a:xfrm>
                <a:off x="5857877" y="4071943"/>
                <a:ext cx="142875" cy="142875"/>
              </a:xfrm>
              <a:prstGeom prst="ellipse">
                <a:avLst/>
              </a:prstGeom>
              <a:noFill/>
              <a:ln>
                <a:solidFill>
                  <a:srgbClr val="02AE0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l-PL"/>
              </a:p>
            </p:txBody>
          </p:sp>
          <p:cxnSp>
            <p:nvCxnSpPr>
              <p:cNvPr id="222" name="Łącznik prosty 221"/>
              <p:cNvCxnSpPr/>
              <p:nvPr/>
            </p:nvCxnSpPr>
            <p:spPr>
              <a:xfrm>
                <a:off x="6572252" y="4143381"/>
                <a:ext cx="428625" cy="1587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3" name="Elipsa 222"/>
              <p:cNvSpPr/>
              <p:nvPr/>
            </p:nvSpPr>
            <p:spPr>
              <a:xfrm>
                <a:off x="6715127" y="4071943"/>
                <a:ext cx="142875" cy="142875"/>
              </a:xfrm>
              <a:prstGeom prst="ellipse">
                <a:avLst/>
              </a:prstGeom>
              <a:noFill/>
              <a:ln>
                <a:solidFill>
                  <a:srgbClr val="02AE0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l-PL"/>
              </a:p>
            </p:txBody>
          </p:sp>
          <p:sp>
            <p:nvSpPr>
              <p:cNvPr id="139" name="Elipsa 138"/>
              <p:cNvSpPr/>
              <p:nvPr/>
            </p:nvSpPr>
            <p:spPr>
              <a:xfrm>
                <a:off x="6715140" y="4071942"/>
                <a:ext cx="214313" cy="214312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l-PL"/>
              </a:p>
            </p:txBody>
          </p:sp>
          <p:sp>
            <p:nvSpPr>
              <p:cNvPr id="245" name="Elipsa 244"/>
              <p:cNvSpPr/>
              <p:nvPr/>
            </p:nvSpPr>
            <p:spPr>
              <a:xfrm>
                <a:off x="2143108" y="4357694"/>
                <a:ext cx="214312" cy="214312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l-PL"/>
              </a:p>
            </p:txBody>
          </p:sp>
          <p:sp>
            <p:nvSpPr>
              <p:cNvPr id="246" name="Elipsa 245"/>
              <p:cNvSpPr/>
              <p:nvPr/>
            </p:nvSpPr>
            <p:spPr>
              <a:xfrm>
                <a:off x="3428992" y="4357694"/>
                <a:ext cx="214312" cy="214312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l-PL"/>
              </a:p>
            </p:txBody>
          </p:sp>
          <p:sp>
            <p:nvSpPr>
              <p:cNvPr id="247" name="Elipsa 246"/>
              <p:cNvSpPr/>
              <p:nvPr/>
            </p:nvSpPr>
            <p:spPr>
              <a:xfrm>
                <a:off x="4714876" y="4357694"/>
                <a:ext cx="214312" cy="214312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l-PL"/>
              </a:p>
            </p:txBody>
          </p:sp>
          <p:sp>
            <p:nvSpPr>
              <p:cNvPr id="248" name="Elipsa 247"/>
              <p:cNvSpPr/>
              <p:nvPr/>
            </p:nvSpPr>
            <p:spPr>
              <a:xfrm>
                <a:off x="5357818" y="4357694"/>
                <a:ext cx="214312" cy="214312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l-PL"/>
              </a:p>
            </p:txBody>
          </p:sp>
          <p:sp>
            <p:nvSpPr>
              <p:cNvPr id="249" name="Elipsa 248"/>
              <p:cNvSpPr/>
              <p:nvPr/>
            </p:nvSpPr>
            <p:spPr>
              <a:xfrm>
                <a:off x="6215074" y="4357694"/>
                <a:ext cx="214312" cy="214312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l-PL"/>
              </a:p>
            </p:txBody>
          </p:sp>
        </p:grpSp>
        <p:sp>
          <p:nvSpPr>
            <p:cNvPr id="124" name="Elipsa 123"/>
            <p:cNvSpPr/>
            <p:nvPr/>
          </p:nvSpPr>
          <p:spPr>
            <a:xfrm>
              <a:off x="5857886" y="4000504"/>
              <a:ext cx="214312" cy="21431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/>
            </a:p>
          </p:txBody>
        </p:sp>
        <p:sp>
          <p:nvSpPr>
            <p:cNvPr id="120" name="Elipsa 119"/>
            <p:cNvSpPr/>
            <p:nvPr/>
          </p:nvSpPr>
          <p:spPr>
            <a:xfrm>
              <a:off x="5000628" y="4000504"/>
              <a:ext cx="214312" cy="21431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/>
            </a:p>
          </p:txBody>
        </p:sp>
      </p:grpSp>
      <p:grpSp>
        <p:nvGrpSpPr>
          <p:cNvPr id="394" name="Grupa 393"/>
          <p:cNvGrpSpPr/>
          <p:nvPr/>
        </p:nvGrpSpPr>
        <p:grpSpPr>
          <a:xfrm rot="387355">
            <a:off x="2136139" y="4277107"/>
            <a:ext cx="5000641" cy="1428760"/>
            <a:chOff x="2143108" y="4000504"/>
            <a:chExt cx="5000641" cy="1428760"/>
          </a:xfrm>
        </p:grpSpPr>
        <p:grpSp>
          <p:nvGrpSpPr>
            <p:cNvPr id="395" name="Grupa 264"/>
            <p:cNvGrpSpPr/>
            <p:nvPr/>
          </p:nvGrpSpPr>
          <p:grpSpPr>
            <a:xfrm>
              <a:off x="2143108" y="4071942"/>
              <a:ext cx="5000641" cy="1357322"/>
              <a:chOff x="2143108" y="4071942"/>
              <a:chExt cx="5000641" cy="1357322"/>
            </a:xfrm>
          </p:grpSpPr>
          <p:sp>
            <p:nvSpPr>
              <p:cNvPr id="398" name="Elipsa 397"/>
              <p:cNvSpPr/>
              <p:nvPr/>
            </p:nvSpPr>
            <p:spPr>
              <a:xfrm>
                <a:off x="2214563" y="4572000"/>
                <a:ext cx="214312" cy="214313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l-PL"/>
              </a:p>
            </p:txBody>
          </p:sp>
          <p:grpSp>
            <p:nvGrpSpPr>
              <p:cNvPr id="399" name="Grupa 238"/>
              <p:cNvGrpSpPr/>
              <p:nvPr/>
            </p:nvGrpSpPr>
            <p:grpSpPr>
              <a:xfrm>
                <a:off x="2357422" y="4357694"/>
                <a:ext cx="1071563" cy="214312"/>
                <a:chOff x="1714500" y="4357688"/>
                <a:chExt cx="1071563" cy="214312"/>
              </a:xfrm>
            </p:grpSpPr>
            <p:sp>
              <p:nvSpPr>
                <p:cNvPr id="518" name="Elipsa 517"/>
                <p:cNvSpPr/>
                <p:nvPr/>
              </p:nvSpPr>
              <p:spPr>
                <a:xfrm>
                  <a:off x="1928813" y="4357688"/>
                  <a:ext cx="214312" cy="214312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pl-PL"/>
                </a:p>
              </p:txBody>
            </p:sp>
            <p:sp>
              <p:nvSpPr>
                <p:cNvPr id="519" name="Elipsa 518"/>
                <p:cNvSpPr/>
                <p:nvPr/>
              </p:nvSpPr>
              <p:spPr>
                <a:xfrm>
                  <a:off x="2143125" y="4357688"/>
                  <a:ext cx="214313" cy="214312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pl-PL"/>
                </a:p>
              </p:txBody>
            </p:sp>
            <p:sp>
              <p:nvSpPr>
                <p:cNvPr id="520" name="Elipsa 519"/>
                <p:cNvSpPr/>
                <p:nvPr/>
              </p:nvSpPr>
              <p:spPr>
                <a:xfrm>
                  <a:off x="1714500" y="4357688"/>
                  <a:ext cx="214313" cy="214312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pl-PL"/>
                </a:p>
              </p:txBody>
            </p:sp>
            <p:sp>
              <p:nvSpPr>
                <p:cNvPr id="521" name="Elipsa 520"/>
                <p:cNvSpPr/>
                <p:nvPr/>
              </p:nvSpPr>
              <p:spPr>
                <a:xfrm>
                  <a:off x="2357438" y="4357688"/>
                  <a:ext cx="214312" cy="214312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pl-PL"/>
                </a:p>
              </p:txBody>
            </p:sp>
            <p:sp>
              <p:nvSpPr>
                <p:cNvPr id="522" name="Elipsa 521"/>
                <p:cNvSpPr/>
                <p:nvPr/>
              </p:nvSpPr>
              <p:spPr>
                <a:xfrm>
                  <a:off x="2571750" y="4357688"/>
                  <a:ext cx="214313" cy="214312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pl-PL"/>
                </a:p>
              </p:txBody>
            </p:sp>
          </p:grpSp>
          <p:grpSp>
            <p:nvGrpSpPr>
              <p:cNvPr id="400" name="Grupa 237"/>
              <p:cNvGrpSpPr/>
              <p:nvPr/>
            </p:nvGrpSpPr>
            <p:grpSpPr>
              <a:xfrm>
                <a:off x="3643306" y="4357694"/>
                <a:ext cx="428625" cy="214312"/>
                <a:chOff x="2786063" y="4357688"/>
                <a:chExt cx="428625" cy="214312"/>
              </a:xfrm>
            </p:grpSpPr>
            <p:sp>
              <p:nvSpPr>
                <p:cNvPr id="516" name="Elipsa 515"/>
                <p:cNvSpPr/>
                <p:nvPr/>
              </p:nvSpPr>
              <p:spPr>
                <a:xfrm>
                  <a:off x="2786063" y="4357688"/>
                  <a:ext cx="214312" cy="214312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pl-PL"/>
                </a:p>
              </p:txBody>
            </p:sp>
            <p:sp>
              <p:nvSpPr>
                <p:cNvPr id="517" name="Elipsa 516"/>
                <p:cNvSpPr/>
                <p:nvPr/>
              </p:nvSpPr>
              <p:spPr>
                <a:xfrm>
                  <a:off x="3000375" y="4357688"/>
                  <a:ext cx="214313" cy="214312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pl-PL"/>
                </a:p>
              </p:txBody>
            </p:sp>
          </p:grpSp>
          <p:grpSp>
            <p:nvGrpSpPr>
              <p:cNvPr id="401" name="Grupa 236"/>
              <p:cNvGrpSpPr/>
              <p:nvPr/>
            </p:nvGrpSpPr>
            <p:grpSpPr>
              <a:xfrm>
                <a:off x="4071934" y="4357694"/>
                <a:ext cx="642937" cy="214312"/>
                <a:chOff x="3214688" y="4357688"/>
                <a:chExt cx="642937" cy="214312"/>
              </a:xfrm>
            </p:grpSpPr>
            <p:sp>
              <p:nvSpPr>
                <p:cNvPr id="513" name="Elipsa 512"/>
                <p:cNvSpPr/>
                <p:nvPr/>
              </p:nvSpPr>
              <p:spPr>
                <a:xfrm>
                  <a:off x="3214688" y="4357688"/>
                  <a:ext cx="214312" cy="214312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pl-PL"/>
                </a:p>
              </p:txBody>
            </p:sp>
            <p:sp>
              <p:nvSpPr>
                <p:cNvPr id="514" name="Elipsa 513"/>
                <p:cNvSpPr/>
                <p:nvPr/>
              </p:nvSpPr>
              <p:spPr>
                <a:xfrm>
                  <a:off x="3429000" y="4357688"/>
                  <a:ext cx="214313" cy="214312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pl-PL"/>
                </a:p>
              </p:txBody>
            </p:sp>
            <p:sp>
              <p:nvSpPr>
                <p:cNvPr id="515" name="Elipsa 514"/>
                <p:cNvSpPr/>
                <p:nvPr/>
              </p:nvSpPr>
              <p:spPr>
                <a:xfrm>
                  <a:off x="3643313" y="4357688"/>
                  <a:ext cx="214312" cy="214312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pl-PL"/>
                </a:p>
              </p:txBody>
            </p:sp>
          </p:grpSp>
          <p:sp>
            <p:nvSpPr>
              <p:cNvPr id="402" name="Elipsa 401"/>
              <p:cNvSpPr/>
              <p:nvPr/>
            </p:nvSpPr>
            <p:spPr>
              <a:xfrm>
                <a:off x="2428875" y="4572000"/>
                <a:ext cx="214313" cy="214313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l-PL"/>
              </a:p>
            </p:txBody>
          </p:sp>
          <p:sp>
            <p:nvSpPr>
              <p:cNvPr id="403" name="Elipsa 402"/>
              <p:cNvSpPr/>
              <p:nvPr/>
            </p:nvSpPr>
            <p:spPr>
              <a:xfrm>
                <a:off x="2643188" y="4572000"/>
                <a:ext cx="214312" cy="214313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l-PL"/>
              </a:p>
            </p:txBody>
          </p:sp>
          <p:sp>
            <p:nvSpPr>
              <p:cNvPr id="404" name="Elipsa 403"/>
              <p:cNvSpPr/>
              <p:nvPr/>
            </p:nvSpPr>
            <p:spPr>
              <a:xfrm>
                <a:off x="2857500" y="4572000"/>
                <a:ext cx="214313" cy="214313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l-PL"/>
              </a:p>
            </p:txBody>
          </p:sp>
          <p:sp>
            <p:nvSpPr>
              <p:cNvPr id="405" name="Elipsa 404"/>
              <p:cNvSpPr/>
              <p:nvPr/>
            </p:nvSpPr>
            <p:spPr>
              <a:xfrm>
                <a:off x="3071813" y="4572000"/>
                <a:ext cx="214312" cy="214313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l-PL"/>
              </a:p>
            </p:txBody>
          </p:sp>
          <p:sp>
            <p:nvSpPr>
              <p:cNvPr id="406" name="Elipsa 405"/>
              <p:cNvSpPr/>
              <p:nvPr/>
            </p:nvSpPr>
            <p:spPr>
              <a:xfrm>
                <a:off x="3286125" y="4572000"/>
                <a:ext cx="214313" cy="214313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l-PL"/>
              </a:p>
            </p:txBody>
          </p:sp>
          <p:sp>
            <p:nvSpPr>
              <p:cNvPr id="407" name="Elipsa 406"/>
              <p:cNvSpPr/>
              <p:nvPr/>
            </p:nvSpPr>
            <p:spPr>
              <a:xfrm>
                <a:off x="3500438" y="4572000"/>
                <a:ext cx="214312" cy="214313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l-PL"/>
              </a:p>
            </p:txBody>
          </p:sp>
          <p:sp>
            <p:nvSpPr>
              <p:cNvPr id="408" name="Elipsa 407"/>
              <p:cNvSpPr/>
              <p:nvPr/>
            </p:nvSpPr>
            <p:spPr>
              <a:xfrm>
                <a:off x="3714750" y="4572000"/>
                <a:ext cx="214313" cy="214313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l-PL"/>
              </a:p>
            </p:txBody>
          </p:sp>
          <p:sp>
            <p:nvSpPr>
              <p:cNvPr id="409" name="Elipsa 408"/>
              <p:cNvSpPr/>
              <p:nvPr/>
            </p:nvSpPr>
            <p:spPr>
              <a:xfrm>
                <a:off x="3929063" y="4572000"/>
                <a:ext cx="214312" cy="214313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l-PL"/>
              </a:p>
            </p:txBody>
          </p:sp>
          <p:sp>
            <p:nvSpPr>
              <p:cNvPr id="410" name="Elipsa 409"/>
              <p:cNvSpPr/>
              <p:nvPr/>
            </p:nvSpPr>
            <p:spPr>
              <a:xfrm>
                <a:off x="4143375" y="4572000"/>
                <a:ext cx="214313" cy="214313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l-PL"/>
              </a:p>
            </p:txBody>
          </p:sp>
          <p:sp>
            <p:nvSpPr>
              <p:cNvPr id="411" name="Elipsa 410"/>
              <p:cNvSpPr/>
              <p:nvPr/>
            </p:nvSpPr>
            <p:spPr>
              <a:xfrm>
                <a:off x="4357688" y="4572000"/>
                <a:ext cx="214312" cy="214313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l-PL"/>
              </a:p>
            </p:txBody>
          </p:sp>
          <p:sp>
            <p:nvSpPr>
              <p:cNvPr id="412" name="Elipsa 411"/>
              <p:cNvSpPr/>
              <p:nvPr/>
            </p:nvSpPr>
            <p:spPr>
              <a:xfrm>
                <a:off x="2143125" y="4786313"/>
                <a:ext cx="214313" cy="214312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l-PL"/>
              </a:p>
            </p:txBody>
          </p:sp>
          <p:sp>
            <p:nvSpPr>
              <p:cNvPr id="413" name="Elipsa 412"/>
              <p:cNvSpPr/>
              <p:nvPr/>
            </p:nvSpPr>
            <p:spPr>
              <a:xfrm>
                <a:off x="2214563" y="5000625"/>
                <a:ext cx="214312" cy="214313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l-PL"/>
              </a:p>
            </p:txBody>
          </p:sp>
          <p:sp>
            <p:nvSpPr>
              <p:cNvPr id="414" name="Elipsa 413"/>
              <p:cNvSpPr/>
              <p:nvPr/>
            </p:nvSpPr>
            <p:spPr>
              <a:xfrm>
                <a:off x="2357438" y="4786313"/>
                <a:ext cx="214312" cy="214312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l-PL"/>
              </a:p>
            </p:txBody>
          </p:sp>
          <p:sp>
            <p:nvSpPr>
              <p:cNvPr id="415" name="Elipsa 414"/>
              <p:cNvSpPr/>
              <p:nvPr/>
            </p:nvSpPr>
            <p:spPr>
              <a:xfrm>
                <a:off x="2571750" y="4786313"/>
                <a:ext cx="214313" cy="214312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l-PL"/>
              </a:p>
            </p:txBody>
          </p:sp>
          <p:sp>
            <p:nvSpPr>
              <p:cNvPr id="416" name="Elipsa 415"/>
              <p:cNvSpPr/>
              <p:nvPr/>
            </p:nvSpPr>
            <p:spPr>
              <a:xfrm>
                <a:off x="2786063" y="4786313"/>
                <a:ext cx="214312" cy="214312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l-PL"/>
              </a:p>
            </p:txBody>
          </p:sp>
          <p:sp>
            <p:nvSpPr>
              <p:cNvPr id="417" name="Elipsa 416"/>
              <p:cNvSpPr/>
              <p:nvPr/>
            </p:nvSpPr>
            <p:spPr>
              <a:xfrm>
                <a:off x="3000375" y="4786313"/>
                <a:ext cx="214313" cy="214312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l-PL"/>
              </a:p>
            </p:txBody>
          </p:sp>
          <p:sp>
            <p:nvSpPr>
              <p:cNvPr id="418" name="Elipsa 417"/>
              <p:cNvSpPr/>
              <p:nvPr/>
            </p:nvSpPr>
            <p:spPr>
              <a:xfrm>
                <a:off x="3214688" y="4786313"/>
                <a:ext cx="214312" cy="214312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l-PL"/>
              </a:p>
            </p:txBody>
          </p:sp>
          <p:sp>
            <p:nvSpPr>
              <p:cNvPr id="419" name="Elipsa 418"/>
              <p:cNvSpPr/>
              <p:nvPr/>
            </p:nvSpPr>
            <p:spPr>
              <a:xfrm>
                <a:off x="3429000" y="4786313"/>
                <a:ext cx="214313" cy="214312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l-PL"/>
              </a:p>
            </p:txBody>
          </p:sp>
          <p:sp>
            <p:nvSpPr>
              <p:cNvPr id="420" name="Elipsa 419"/>
              <p:cNvSpPr/>
              <p:nvPr/>
            </p:nvSpPr>
            <p:spPr>
              <a:xfrm>
                <a:off x="3643313" y="4786313"/>
                <a:ext cx="214312" cy="214312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l-PL"/>
              </a:p>
            </p:txBody>
          </p:sp>
          <p:sp>
            <p:nvSpPr>
              <p:cNvPr id="421" name="Elipsa 420"/>
              <p:cNvSpPr/>
              <p:nvPr/>
            </p:nvSpPr>
            <p:spPr>
              <a:xfrm>
                <a:off x="3857625" y="4786313"/>
                <a:ext cx="214313" cy="214312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l-PL"/>
              </a:p>
            </p:txBody>
          </p:sp>
          <p:sp>
            <p:nvSpPr>
              <p:cNvPr id="422" name="Elipsa 421"/>
              <p:cNvSpPr/>
              <p:nvPr/>
            </p:nvSpPr>
            <p:spPr>
              <a:xfrm>
                <a:off x="4071938" y="4786313"/>
                <a:ext cx="214312" cy="214312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l-PL"/>
              </a:p>
            </p:txBody>
          </p:sp>
          <p:sp>
            <p:nvSpPr>
              <p:cNvPr id="423" name="Elipsa 422"/>
              <p:cNvSpPr/>
              <p:nvPr/>
            </p:nvSpPr>
            <p:spPr>
              <a:xfrm>
                <a:off x="4286250" y="4786313"/>
                <a:ext cx="214313" cy="214312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l-PL"/>
              </a:p>
            </p:txBody>
          </p:sp>
          <p:sp>
            <p:nvSpPr>
              <p:cNvPr id="424" name="Elipsa 423"/>
              <p:cNvSpPr/>
              <p:nvPr/>
            </p:nvSpPr>
            <p:spPr>
              <a:xfrm>
                <a:off x="2428875" y="5000625"/>
                <a:ext cx="214313" cy="214313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l-PL"/>
              </a:p>
            </p:txBody>
          </p:sp>
          <p:sp>
            <p:nvSpPr>
              <p:cNvPr id="425" name="Elipsa 424"/>
              <p:cNvSpPr/>
              <p:nvPr/>
            </p:nvSpPr>
            <p:spPr>
              <a:xfrm>
                <a:off x="2643188" y="5000625"/>
                <a:ext cx="214312" cy="214313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l-PL"/>
              </a:p>
            </p:txBody>
          </p:sp>
          <p:sp>
            <p:nvSpPr>
              <p:cNvPr id="426" name="Elipsa 425"/>
              <p:cNvSpPr/>
              <p:nvPr/>
            </p:nvSpPr>
            <p:spPr>
              <a:xfrm>
                <a:off x="2857500" y="5000625"/>
                <a:ext cx="214313" cy="214313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l-PL"/>
              </a:p>
            </p:txBody>
          </p:sp>
          <p:sp>
            <p:nvSpPr>
              <p:cNvPr id="427" name="Elipsa 426"/>
              <p:cNvSpPr/>
              <p:nvPr/>
            </p:nvSpPr>
            <p:spPr>
              <a:xfrm>
                <a:off x="3071813" y="5000625"/>
                <a:ext cx="214312" cy="214313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l-PL"/>
              </a:p>
            </p:txBody>
          </p:sp>
          <p:sp>
            <p:nvSpPr>
              <p:cNvPr id="428" name="Elipsa 427"/>
              <p:cNvSpPr/>
              <p:nvPr/>
            </p:nvSpPr>
            <p:spPr>
              <a:xfrm>
                <a:off x="3286125" y="5000625"/>
                <a:ext cx="214313" cy="214313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l-PL"/>
              </a:p>
            </p:txBody>
          </p:sp>
          <p:sp>
            <p:nvSpPr>
              <p:cNvPr id="429" name="Elipsa 428"/>
              <p:cNvSpPr/>
              <p:nvPr/>
            </p:nvSpPr>
            <p:spPr>
              <a:xfrm>
                <a:off x="3500438" y="5000625"/>
                <a:ext cx="214312" cy="214313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l-PL"/>
              </a:p>
            </p:txBody>
          </p:sp>
          <p:sp>
            <p:nvSpPr>
              <p:cNvPr id="430" name="Elipsa 429"/>
              <p:cNvSpPr/>
              <p:nvPr/>
            </p:nvSpPr>
            <p:spPr>
              <a:xfrm>
                <a:off x="3714750" y="5000625"/>
                <a:ext cx="214313" cy="214313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l-PL"/>
              </a:p>
            </p:txBody>
          </p:sp>
          <p:sp>
            <p:nvSpPr>
              <p:cNvPr id="431" name="Elipsa 430"/>
              <p:cNvSpPr/>
              <p:nvPr/>
            </p:nvSpPr>
            <p:spPr>
              <a:xfrm>
                <a:off x="3929063" y="5000625"/>
                <a:ext cx="214312" cy="214313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l-PL"/>
              </a:p>
            </p:txBody>
          </p:sp>
          <p:sp>
            <p:nvSpPr>
              <p:cNvPr id="432" name="Elipsa 431"/>
              <p:cNvSpPr/>
              <p:nvPr/>
            </p:nvSpPr>
            <p:spPr>
              <a:xfrm>
                <a:off x="4143375" y="5000625"/>
                <a:ext cx="214313" cy="214313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l-PL"/>
              </a:p>
            </p:txBody>
          </p:sp>
          <p:sp>
            <p:nvSpPr>
              <p:cNvPr id="433" name="Elipsa 432"/>
              <p:cNvSpPr/>
              <p:nvPr/>
            </p:nvSpPr>
            <p:spPr>
              <a:xfrm>
                <a:off x="4357688" y="5000625"/>
                <a:ext cx="214312" cy="214313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l-PL"/>
              </a:p>
            </p:txBody>
          </p:sp>
          <p:sp>
            <p:nvSpPr>
              <p:cNvPr id="434" name="Elipsa 433"/>
              <p:cNvSpPr/>
              <p:nvPr/>
            </p:nvSpPr>
            <p:spPr>
              <a:xfrm>
                <a:off x="2143125" y="5214938"/>
                <a:ext cx="214313" cy="214312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l-PL"/>
              </a:p>
            </p:txBody>
          </p:sp>
          <p:sp>
            <p:nvSpPr>
              <p:cNvPr id="435" name="Elipsa 434"/>
              <p:cNvSpPr/>
              <p:nvPr/>
            </p:nvSpPr>
            <p:spPr>
              <a:xfrm>
                <a:off x="2357438" y="5214938"/>
                <a:ext cx="214312" cy="214312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l-PL"/>
              </a:p>
            </p:txBody>
          </p:sp>
          <p:sp>
            <p:nvSpPr>
              <p:cNvPr id="436" name="Elipsa 435"/>
              <p:cNvSpPr/>
              <p:nvPr/>
            </p:nvSpPr>
            <p:spPr>
              <a:xfrm>
                <a:off x="2571750" y="5214938"/>
                <a:ext cx="214313" cy="214312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l-PL"/>
              </a:p>
            </p:txBody>
          </p:sp>
          <p:sp>
            <p:nvSpPr>
              <p:cNvPr id="437" name="Elipsa 436"/>
              <p:cNvSpPr/>
              <p:nvPr/>
            </p:nvSpPr>
            <p:spPr>
              <a:xfrm>
                <a:off x="2786063" y="5214938"/>
                <a:ext cx="214312" cy="214312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l-PL"/>
              </a:p>
            </p:txBody>
          </p:sp>
          <p:sp>
            <p:nvSpPr>
              <p:cNvPr id="438" name="Elipsa 437"/>
              <p:cNvSpPr/>
              <p:nvPr/>
            </p:nvSpPr>
            <p:spPr>
              <a:xfrm>
                <a:off x="3000375" y="5214938"/>
                <a:ext cx="214313" cy="214312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l-PL"/>
              </a:p>
            </p:txBody>
          </p:sp>
          <p:sp>
            <p:nvSpPr>
              <p:cNvPr id="439" name="Elipsa 438"/>
              <p:cNvSpPr/>
              <p:nvPr/>
            </p:nvSpPr>
            <p:spPr>
              <a:xfrm>
                <a:off x="3214688" y="5214938"/>
                <a:ext cx="214312" cy="214312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l-PL"/>
              </a:p>
            </p:txBody>
          </p:sp>
          <p:sp>
            <p:nvSpPr>
              <p:cNvPr id="440" name="Elipsa 439"/>
              <p:cNvSpPr/>
              <p:nvPr/>
            </p:nvSpPr>
            <p:spPr>
              <a:xfrm>
                <a:off x="3429000" y="5214938"/>
                <a:ext cx="214313" cy="214312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l-PL"/>
              </a:p>
            </p:txBody>
          </p:sp>
          <p:sp>
            <p:nvSpPr>
              <p:cNvPr id="441" name="Elipsa 440"/>
              <p:cNvSpPr/>
              <p:nvPr/>
            </p:nvSpPr>
            <p:spPr>
              <a:xfrm>
                <a:off x="3643313" y="5214938"/>
                <a:ext cx="214312" cy="214312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l-PL"/>
              </a:p>
            </p:txBody>
          </p:sp>
          <p:sp>
            <p:nvSpPr>
              <p:cNvPr id="442" name="Elipsa 441"/>
              <p:cNvSpPr/>
              <p:nvPr/>
            </p:nvSpPr>
            <p:spPr>
              <a:xfrm>
                <a:off x="3857625" y="5214938"/>
                <a:ext cx="214313" cy="214312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l-PL"/>
              </a:p>
            </p:txBody>
          </p:sp>
          <p:sp>
            <p:nvSpPr>
              <p:cNvPr id="443" name="Elipsa 442"/>
              <p:cNvSpPr/>
              <p:nvPr/>
            </p:nvSpPr>
            <p:spPr>
              <a:xfrm>
                <a:off x="4071938" y="5214938"/>
                <a:ext cx="214312" cy="214312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l-PL"/>
              </a:p>
            </p:txBody>
          </p:sp>
          <p:sp>
            <p:nvSpPr>
              <p:cNvPr id="444" name="Elipsa 443"/>
              <p:cNvSpPr/>
              <p:nvPr/>
            </p:nvSpPr>
            <p:spPr>
              <a:xfrm>
                <a:off x="4286250" y="5214938"/>
                <a:ext cx="214313" cy="214312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l-PL"/>
              </a:p>
            </p:txBody>
          </p:sp>
          <p:sp>
            <p:nvSpPr>
              <p:cNvPr id="445" name="Elipsa 444"/>
              <p:cNvSpPr/>
              <p:nvPr/>
            </p:nvSpPr>
            <p:spPr>
              <a:xfrm>
                <a:off x="4929189" y="4357694"/>
                <a:ext cx="214312" cy="214312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l-PL"/>
              </a:p>
            </p:txBody>
          </p:sp>
          <p:sp>
            <p:nvSpPr>
              <p:cNvPr id="446" name="Elipsa 445"/>
              <p:cNvSpPr/>
              <p:nvPr/>
            </p:nvSpPr>
            <p:spPr>
              <a:xfrm>
                <a:off x="5143501" y="4357694"/>
                <a:ext cx="214313" cy="214312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l-PL"/>
              </a:p>
            </p:txBody>
          </p:sp>
          <p:sp>
            <p:nvSpPr>
              <p:cNvPr id="447" name="Elipsa 446"/>
              <p:cNvSpPr/>
              <p:nvPr/>
            </p:nvSpPr>
            <p:spPr>
              <a:xfrm>
                <a:off x="5572125" y="4357708"/>
                <a:ext cx="214313" cy="214312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l-PL"/>
              </a:p>
            </p:txBody>
          </p:sp>
          <p:sp>
            <p:nvSpPr>
              <p:cNvPr id="448" name="Elipsa 447"/>
              <p:cNvSpPr/>
              <p:nvPr/>
            </p:nvSpPr>
            <p:spPr>
              <a:xfrm>
                <a:off x="5786446" y="4357694"/>
                <a:ext cx="214313" cy="214312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l-PL"/>
              </a:p>
            </p:txBody>
          </p:sp>
          <p:sp>
            <p:nvSpPr>
              <p:cNvPr id="449" name="Elipsa 448"/>
              <p:cNvSpPr/>
              <p:nvPr/>
            </p:nvSpPr>
            <p:spPr>
              <a:xfrm>
                <a:off x="6000759" y="4357694"/>
                <a:ext cx="214312" cy="214312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l-PL"/>
              </a:p>
            </p:txBody>
          </p:sp>
          <p:sp>
            <p:nvSpPr>
              <p:cNvPr id="450" name="Elipsa 449"/>
              <p:cNvSpPr/>
              <p:nvPr/>
            </p:nvSpPr>
            <p:spPr>
              <a:xfrm>
                <a:off x="4571999" y="4572014"/>
                <a:ext cx="214313" cy="214313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l-PL"/>
              </a:p>
            </p:txBody>
          </p:sp>
          <p:sp>
            <p:nvSpPr>
              <p:cNvPr id="451" name="Elipsa 450"/>
              <p:cNvSpPr/>
              <p:nvPr/>
            </p:nvSpPr>
            <p:spPr>
              <a:xfrm>
                <a:off x="4786312" y="4572014"/>
                <a:ext cx="214312" cy="214313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l-PL"/>
              </a:p>
            </p:txBody>
          </p:sp>
          <p:sp>
            <p:nvSpPr>
              <p:cNvPr id="452" name="Elipsa 451"/>
              <p:cNvSpPr/>
              <p:nvPr/>
            </p:nvSpPr>
            <p:spPr>
              <a:xfrm>
                <a:off x="5000624" y="4572014"/>
                <a:ext cx="214313" cy="214313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l-PL"/>
              </a:p>
            </p:txBody>
          </p:sp>
          <p:sp>
            <p:nvSpPr>
              <p:cNvPr id="453" name="Elipsa 452"/>
              <p:cNvSpPr/>
              <p:nvPr/>
            </p:nvSpPr>
            <p:spPr>
              <a:xfrm>
                <a:off x="5214937" y="4572014"/>
                <a:ext cx="214312" cy="214313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l-PL"/>
              </a:p>
            </p:txBody>
          </p:sp>
          <p:sp>
            <p:nvSpPr>
              <p:cNvPr id="454" name="Elipsa 453"/>
              <p:cNvSpPr/>
              <p:nvPr/>
            </p:nvSpPr>
            <p:spPr>
              <a:xfrm>
                <a:off x="5429249" y="4572014"/>
                <a:ext cx="214313" cy="214313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l-PL"/>
              </a:p>
            </p:txBody>
          </p:sp>
          <p:sp>
            <p:nvSpPr>
              <p:cNvPr id="455" name="Elipsa 454"/>
              <p:cNvSpPr/>
              <p:nvPr/>
            </p:nvSpPr>
            <p:spPr>
              <a:xfrm>
                <a:off x="5643562" y="4572014"/>
                <a:ext cx="214312" cy="214313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l-PL"/>
              </a:p>
            </p:txBody>
          </p:sp>
          <p:sp>
            <p:nvSpPr>
              <p:cNvPr id="456" name="Elipsa 455"/>
              <p:cNvSpPr/>
              <p:nvPr/>
            </p:nvSpPr>
            <p:spPr>
              <a:xfrm>
                <a:off x="5857874" y="4572014"/>
                <a:ext cx="214313" cy="214313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l-PL"/>
              </a:p>
            </p:txBody>
          </p:sp>
          <p:sp>
            <p:nvSpPr>
              <p:cNvPr id="457" name="Elipsa 456"/>
              <p:cNvSpPr/>
              <p:nvPr/>
            </p:nvSpPr>
            <p:spPr>
              <a:xfrm>
                <a:off x="6072187" y="4572014"/>
                <a:ext cx="214312" cy="214313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l-PL"/>
              </a:p>
            </p:txBody>
          </p:sp>
          <p:sp>
            <p:nvSpPr>
              <p:cNvPr id="458" name="Elipsa 457"/>
              <p:cNvSpPr/>
              <p:nvPr/>
            </p:nvSpPr>
            <p:spPr>
              <a:xfrm>
                <a:off x="6286499" y="4572014"/>
                <a:ext cx="214313" cy="214313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l-PL"/>
              </a:p>
            </p:txBody>
          </p:sp>
          <p:sp>
            <p:nvSpPr>
              <p:cNvPr id="459" name="Elipsa 458"/>
              <p:cNvSpPr/>
              <p:nvPr/>
            </p:nvSpPr>
            <p:spPr>
              <a:xfrm>
                <a:off x="6500812" y="4572014"/>
                <a:ext cx="214312" cy="214313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l-PL"/>
              </a:p>
            </p:txBody>
          </p:sp>
          <p:sp>
            <p:nvSpPr>
              <p:cNvPr id="460" name="Elipsa 459"/>
              <p:cNvSpPr/>
              <p:nvPr/>
            </p:nvSpPr>
            <p:spPr>
              <a:xfrm>
                <a:off x="6643701" y="4357694"/>
                <a:ext cx="214312" cy="214312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l-PL"/>
              </a:p>
            </p:txBody>
          </p:sp>
          <p:sp>
            <p:nvSpPr>
              <p:cNvPr id="461" name="Elipsa 460"/>
              <p:cNvSpPr/>
              <p:nvPr/>
            </p:nvSpPr>
            <p:spPr>
              <a:xfrm>
                <a:off x="6858013" y="4357694"/>
                <a:ext cx="214313" cy="214312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l-PL"/>
              </a:p>
            </p:txBody>
          </p:sp>
          <p:sp>
            <p:nvSpPr>
              <p:cNvPr id="462" name="Elipsa 461"/>
              <p:cNvSpPr/>
              <p:nvPr/>
            </p:nvSpPr>
            <p:spPr>
              <a:xfrm>
                <a:off x="6429388" y="4357694"/>
                <a:ext cx="214313" cy="214312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l-PL"/>
              </a:p>
            </p:txBody>
          </p:sp>
          <p:sp>
            <p:nvSpPr>
              <p:cNvPr id="463" name="Elipsa 462"/>
              <p:cNvSpPr/>
              <p:nvPr/>
            </p:nvSpPr>
            <p:spPr>
              <a:xfrm>
                <a:off x="6715124" y="4572014"/>
                <a:ext cx="214313" cy="214313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l-PL"/>
              </a:p>
            </p:txBody>
          </p:sp>
          <p:sp>
            <p:nvSpPr>
              <p:cNvPr id="464" name="Elipsa 463"/>
              <p:cNvSpPr/>
              <p:nvPr/>
            </p:nvSpPr>
            <p:spPr>
              <a:xfrm>
                <a:off x="6929437" y="4572014"/>
                <a:ext cx="214312" cy="214313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l-PL"/>
              </a:p>
            </p:txBody>
          </p:sp>
          <p:sp>
            <p:nvSpPr>
              <p:cNvPr id="465" name="Elipsa 464"/>
              <p:cNvSpPr/>
              <p:nvPr/>
            </p:nvSpPr>
            <p:spPr>
              <a:xfrm>
                <a:off x="4500562" y="4786327"/>
                <a:ext cx="214312" cy="214312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l-PL"/>
              </a:p>
            </p:txBody>
          </p:sp>
          <p:sp>
            <p:nvSpPr>
              <p:cNvPr id="466" name="Elipsa 465"/>
              <p:cNvSpPr/>
              <p:nvPr/>
            </p:nvSpPr>
            <p:spPr>
              <a:xfrm>
                <a:off x="4714874" y="4786327"/>
                <a:ext cx="214313" cy="214312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l-PL"/>
              </a:p>
            </p:txBody>
          </p:sp>
          <p:sp>
            <p:nvSpPr>
              <p:cNvPr id="467" name="Elipsa 466"/>
              <p:cNvSpPr/>
              <p:nvPr/>
            </p:nvSpPr>
            <p:spPr>
              <a:xfrm>
                <a:off x="4929187" y="4786327"/>
                <a:ext cx="214312" cy="214312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l-PL"/>
              </a:p>
            </p:txBody>
          </p:sp>
          <p:sp>
            <p:nvSpPr>
              <p:cNvPr id="468" name="Elipsa 467"/>
              <p:cNvSpPr/>
              <p:nvPr/>
            </p:nvSpPr>
            <p:spPr>
              <a:xfrm>
                <a:off x="5143499" y="4786327"/>
                <a:ext cx="214313" cy="214312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l-PL"/>
              </a:p>
            </p:txBody>
          </p:sp>
          <p:sp>
            <p:nvSpPr>
              <p:cNvPr id="469" name="Elipsa 468"/>
              <p:cNvSpPr/>
              <p:nvPr/>
            </p:nvSpPr>
            <p:spPr>
              <a:xfrm>
                <a:off x="5357812" y="4786327"/>
                <a:ext cx="214312" cy="214312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l-PL"/>
              </a:p>
            </p:txBody>
          </p:sp>
          <p:sp>
            <p:nvSpPr>
              <p:cNvPr id="470" name="Elipsa 469"/>
              <p:cNvSpPr/>
              <p:nvPr/>
            </p:nvSpPr>
            <p:spPr>
              <a:xfrm>
                <a:off x="5572124" y="4786327"/>
                <a:ext cx="214313" cy="214312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l-PL"/>
              </a:p>
            </p:txBody>
          </p:sp>
          <p:sp>
            <p:nvSpPr>
              <p:cNvPr id="471" name="Elipsa 470"/>
              <p:cNvSpPr/>
              <p:nvPr/>
            </p:nvSpPr>
            <p:spPr>
              <a:xfrm>
                <a:off x="5786437" y="4786327"/>
                <a:ext cx="214312" cy="214312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l-PL"/>
              </a:p>
            </p:txBody>
          </p:sp>
          <p:sp>
            <p:nvSpPr>
              <p:cNvPr id="472" name="Elipsa 471"/>
              <p:cNvSpPr/>
              <p:nvPr/>
            </p:nvSpPr>
            <p:spPr>
              <a:xfrm>
                <a:off x="6000749" y="4786327"/>
                <a:ext cx="214313" cy="214312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l-PL"/>
              </a:p>
            </p:txBody>
          </p:sp>
          <p:sp>
            <p:nvSpPr>
              <p:cNvPr id="473" name="Elipsa 472"/>
              <p:cNvSpPr/>
              <p:nvPr/>
            </p:nvSpPr>
            <p:spPr>
              <a:xfrm>
                <a:off x="6215062" y="4786327"/>
                <a:ext cx="214312" cy="214312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l-PL"/>
              </a:p>
            </p:txBody>
          </p:sp>
          <p:sp>
            <p:nvSpPr>
              <p:cNvPr id="474" name="Elipsa 473"/>
              <p:cNvSpPr/>
              <p:nvPr/>
            </p:nvSpPr>
            <p:spPr>
              <a:xfrm>
                <a:off x="6429374" y="4786327"/>
                <a:ext cx="214313" cy="214312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l-PL"/>
              </a:p>
            </p:txBody>
          </p:sp>
          <p:sp>
            <p:nvSpPr>
              <p:cNvPr id="475" name="Elipsa 474"/>
              <p:cNvSpPr/>
              <p:nvPr/>
            </p:nvSpPr>
            <p:spPr>
              <a:xfrm>
                <a:off x="4571999" y="5000639"/>
                <a:ext cx="214313" cy="214313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l-PL"/>
              </a:p>
            </p:txBody>
          </p:sp>
          <p:sp>
            <p:nvSpPr>
              <p:cNvPr id="476" name="Elipsa 475"/>
              <p:cNvSpPr/>
              <p:nvPr/>
            </p:nvSpPr>
            <p:spPr>
              <a:xfrm>
                <a:off x="4786312" y="5000639"/>
                <a:ext cx="214312" cy="214313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l-PL"/>
              </a:p>
            </p:txBody>
          </p:sp>
          <p:sp>
            <p:nvSpPr>
              <p:cNvPr id="477" name="Elipsa 476"/>
              <p:cNvSpPr/>
              <p:nvPr/>
            </p:nvSpPr>
            <p:spPr>
              <a:xfrm>
                <a:off x="5000624" y="5000639"/>
                <a:ext cx="214313" cy="214313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l-PL"/>
              </a:p>
            </p:txBody>
          </p:sp>
          <p:sp>
            <p:nvSpPr>
              <p:cNvPr id="478" name="Elipsa 477"/>
              <p:cNvSpPr/>
              <p:nvPr/>
            </p:nvSpPr>
            <p:spPr>
              <a:xfrm>
                <a:off x="5214937" y="5000639"/>
                <a:ext cx="214312" cy="214313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l-PL"/>
              </a:p>
            </p:txBody>
          </p:sp>
          <p:sp>
            <p:nvSpPr>
              <p:cNvPr id="479" name="Elipsa 478"/>
              <p:cNvSpPr/>
              <p:nvPr/>
            </p:nvSpPr>
            <p:spPr>
              <a:xfrm>
                <a:off x="5429249" y="5000639"/>
                <a:ext cx="214313" cy="214313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l-PL"/>
              </a:p>
            </p:txBody>
          </p:sp>
          <p:sp>
            <p:nvSpPr>
              <p:cNvPr id="480" name="Elipsa 479"/>
              <p:cNvSpPr/>
              <p:nvPr/>
            </p:nvSpPr>
            <p:spPr>
              <a:xfrm>
                <a:off x="5643562" y="5000639"/>
                <a:ext cx="214312" cy="214313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l-PL"/>
              </a:p>
            </p:txBody>
          </p:sp>
          <p:sp>
            <p:nvSpPr>
              <p:cNvPr id="481" name="Elipsa 480"/>
              <p:cNvSpPr/>
              <p:nvPr/>
            </p:nvSpPr>
            <p:spPr>
              <a:xfrm>
                <a:off x="5857874" y="5000639"/>
                <a:ext cx="214313" cy="214313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l-PL"/>
              </a:p>
            </p:txBody>
          </p:sp>
          <p:sp>
            <p:nvSpPr>
              <p:cNvPr id="482" name="Elipsa 481"/>
              <p:cNvSpPr/>
              <p:nvPr/>
            </p:nvSpPr>
            <p:spPr>
              <a:xfrm>
                <a:off x="6072187" y="5000639"/>
                <a:ext cx="214312" cy="214313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l-PL"/>
              </a:p>
            </p:txBody>
          </p:sp>
          <p:sp>
            <p:nvSpPr>
              <p:cNvPr id="483" name="Elipsa 482"/>
              <p:cNvSpPr/>
              <p:nvPr/>
            </p:nvSpPr>
            <p:spPr>
              <a:xfrm>
                <a:off x="6286499" y="5000639"/>
                <a:ext cx="214313" cy="214313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l-PL"/>
              </a:p>
            </p:txBody>
          </p:sp>
          <p:sp>
            <p:nvSpPr>
              <p:cNvPr id="484" name="Elipsa 483"/>
              <p:cNvSpPr/>
              <p:nvPr/>
            </p:nvSpPr>
            <p:spPr>
              <a:xfrm>
                <a:off x="6500812" y="5000639"/>
                <a:ext cx="214312" cy="214313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l-PL"/>
              </a:p>
            </p:txBody>
          </p:sp>
          <p:sp>
            <p:nvSpPr>
              <p:cNvPr id="485" name="Elipsa 484"/>
              <p:cNvSpPr/>
              <p:nvPr/>
            </p:nvSpPr>
            <p:spPr>
              <a:xfrm>
                <a:off x="6643687" y="4786327"/>
                <a:ext cx="214312" cy="214312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l-PL"/>
              </a:p>
            </p:txBody>
          </p:sp>
          <p:sp>
            <p:nvSpPr>
              <p:cNvPr id="486" name="Elipsa 485"/>
              <p:cNvSpPr/>
              <p:nvPr/>
            </p:nvSpPr>
            <p:spPr>
              <a:xfrm>
                <a:off x="6857999" y="4786327"/>
                <a:ext cx="214313" cy="214312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l-PL"/>
              </a:p>
            </p:txBody>
          </p:sp>
          <p:sp>
            <p:nvSpPr>
              <p:cNvPr id="487" name="Elipsa 486"/>
              <p:cNvSpPr/>
              <p:nvPr/>
            </p:nvSpPr>
            <p:spPr>
              <a:xfrm>
                <a:off x="6715124" y="5000639"/>
                <a:ext cx="214313" cy="214313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l-PL"/>
              </a:p>
            </p:txBody>
          </p:sp>
          <p:sp>
            <p:nvSpPr>
              <p:cNvPr id="488" name="Elipsa 487"/>
              <p:cNvSpPr/>
              <p:nvPr/>
            </p:nvSpPr>
            <p:spPr>
              <a:xfrm>
                <a:off x="6929437" y="5000639"/>
                <a:ext cx="214312" cy="214313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l-PL"/>
              </a:p>
            </p:txBody>
          </p:sp>
          <p:sp>
            <p:nvSpPr>
              <p:cNvPr id="489" name="Elipsa 488"/>
              <p:cNvSpPr/>
              <p:nvPr/>
            </p:nvSpPr>
            <p:spPr>
              <a:xfrm>
                <a:off x="4500562" y="5214952"/>
                <a:ext cx="214312" cy="214312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l-PL"/>
              </a:p>
            </p:txBody>
          </p:sp>
          <p:sp>
            <p:nvSpPr>
              <p:cNvPr id="490" name="Elipsa 489"/>
              <p:cNvSpPr/>
              <p:nvPr/>
            </p:nvSpPr>
            <p:spPr>
              <a:xfrm>
                <a:off x="4714874" y="5214952"/>
                <a:ext cx="214313" cy="214312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l-PL"/>
              </a:p>
            </p:txBody>
          </p:sp>
          <p:sp>
            <p:nvSpPr>
              <p:cNvPr id="491" name="Elipsa 490"/>
              <p:cNvSpPr/>
              <p:nvPr/>
            </p:nvSpPr>
            <p:spPr>
              <a:xfrm>
                <a:off x="4929187" y="5214952"/>
                <a:ext cx="214312" cy="214312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l-PL"/>
              </a:p>
            </p:txBody>
          </p:sp>
          <p:sp>
            <p:nvSpPr>
              <p:cNvPr id="492" name="Elipsa 491"/>
              <p:cNvSpPr/>
              <p:nvPr/>
            </p:nvSpPr>
            <p:spPr>
              <a:xfrm>
                <a:off x="5143499" y="5214952"/>
                <a:ext cx="214313" cy="214312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l-PL"/>
              </a:p>
            </p:txBody>
          </p:sp>
          <p:sp>
            <p:nvSpPr>
              <p:cNvPr id="493" name="Elipsa 492"/>
              <p:cNvSpPr/>
              <p:nvPr/>
            </p:nvSpPr>
            <p:spPr>
              <a:xfrm>
                <a:off x="5357812" y="5214952"/>
                <a:ext cx="214312" cy="214312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l-PL"/>
              </a:p>
            </p:txBody>
          </p:sp>
          <p:sp>
            <p:nvSpPr>
              <p:cNvPr id="494" name="Elipsa 493"/>
              <p:cNvSpPr/>
              <p:nvPr/>
            </p:nvSpPr>
            <p:spPr>
              <a:xfrm>
                <a:off x="5572124" y="5214952"/>
                <a:ext cx="214313" cy="214312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l-PL"/>
              </a:p>
            </p:txBody>
          </p:sp>
          <p:sp>
            <p:nvSpPr>
              <p:cNvPr id="495" name="Elipsa 494"/>
              <p:cNvSpPr/>
              <p:nvPr/>
            </p:nvSpPr>
            <p:spPr>
              <a:xfrm>
                <a:off x="5786437" y="5214952"/>
                <a:ext cx="214312" cy="214312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l-PL"/>
              </a:p>
            </p:txBody>
          </p:sp>
          <p:sp>
            <p:nvSpPr>
              <p:cNvPr id="496" name="Elipsa 495"/>
              <p:cNvSpPr/>
              <p:nvPr/>
            </p:nvSpPr>
            <p:spPr>
              <a:xfrm>
                <a:off x="6000749" y="5214952"/>
                <a:ext cx="214313" cy="214312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l-PL"/>
              </a:p>
            </p:txBody>
          </p:sp>
          <p:sp>
            <p:nvSpPr>
              <p:cNvPr id="497" name="Elipsa 496"/>
              <p:cNvSpPr/>
              <p:nvPr/>
            </p:nvSpPr>
            <p:spPr>
              <a:xfrm>
                <a:off x="6215062" y="5214952"/>
                <a:ext cx="214312" cy="214312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l-PL"/>
              </a:p>
            </p:txBody>
          </p:sp>
          <p:sp>
            <p:nvSpPr>
              <p:cNvPr id="498" name="Elipsa 497"/>
              <p:cNvSpPr/>
              <p:nvPr/>
            </p:nvSpPr>
            <p:spPr>
              <a:xfrm>
                <a:off x="6429374" y="5214952"/>
                <a:ext cx="214313" cy="214312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l-PL"/>
              </a:p>
            </p:txBody>
          </p:sp>
          <p:sp>
            <p:nvSpPr>
              <p:cNvPr id="499" name="Elipsa 498"/>
              <p:cNvSpPr/>
              <p:nvPr/>
            </p:nvSpPr>
            <p:spPr>
              <a:xfrm>
                <a:off x="6643687" y="5214952"/>
                <a:ext cx="214312" cy="214312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l-PL"/>
              </a:p>
            </p:txBody>
          </p:sp>
          <p:sp>
            <p:nvSpPr>
              <p:cNvPr id="500" name="Elipsa 499"/>
              <p:cNvSpPr/>
              <p:nvPr/>
            </p:nvSpPr>
            <p:spPr>
              <a:xfrm>
                <a:off x="6857999" y="5214952"/>
                <a:ext cx="214313" cy="214312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l-PL"/>
              </a:p>
            </p:txBody>
          </p:sp>
          <p:cxnSp>
            <p:nvCxnSpPr>
              <p:cNvPr id="501" name="Łącznik prosty 500"/>
              <p:cNvCxnSpPr/>
              <p:nvPr/>
            </p:nvCxnSpPr>
            <p:spPr>
              <a:xfrm>
                <a:off x="4857752" y="4143381"/>
                <a:ext cx="428625" cy="1587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02" name="Elipsa 501"/>
              <p:cNvSpPr/>
              <p:nvPr/>
            </p:nvSpPr>
            <p:spPr>
              <a:xfrm>
                <a:off x="5000627" y="4071943"/>
                <a:ext cx="142875" cy="142875"/>
              </a:xfrm>
              <a:prstGeom prst="ellipse">
                <a:avLst/>
              </a:prstGeom>
              <a:noFill/>
              <a:ln>
                <a:solidFill>
                  <a:srgbClr val="02AE0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l-PL"/>
              </a:p>
            </p:txBody>
          </p:sp>
          <p:cxnSp>
            <p:nvCxnSpPr>
              <p:cNvPr id="503" name="Łącznik prosty 502"/>
              <p:cNvCxnSpPr/>
              <p:nvPr/>
            </p:nvCxnSpPr>
            <p:spPr>
              <a:xfrm>
                <a:off x="5715002" y="4143381"/>
                <a:ext cx="428625" cy="1587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04" name="Elipsa 503"/>
              <p:cNvSpPr/>
              <p:nvPr/>
            </p:nvSpPr>
            <p:spPr>
              <a:xfrm>
                <a:off x="5857877" y="4071943"/>
                <a:ext cx="142875" cy="142875"/>
              </a:xfrm>
              <a:prstGeom prst="ellipse">
                <a:avLst/>
              </a:prstGeom>
              <a:noFill/>
              <a:ln>
                <a:solidFill>
                  <a:srgbClr val="02AE0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l-PL"/>
              </a:p>
            </p:txBody>
          </p:sp>
          <p:cxnSp>
            <p:nvCxnSpPr>
              <p:cNvPr id="505" name="Łącznik prosty 504"/>
              <p:cNvCxnSpPr/>
              <p:nvPr/>
            </p:nvCxnSpPr>
            <p:spPr>
              <a:xfrm>
                <a:off x="6572252" y="4143381"/>
                <a:ext cx="428625" cy="1587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06" name="Elipsa 505"/>
              <p:cNvSpPr/>
              <p:nvPr/>
            </p:nvSpPr>
            <p:spPr>
              <a:xfrm>
                <a:off x="6715127" y="4071943"/>
                <a:ext cx="142875" cy="142875"/>
              </a:xfrm>
              <a:prstGeom prst="ellipse">
                <a:avLst/>
              </a:prstGeom>
              <a:noFill/>
              <a:ln>
                <a:solidFill>
                  <a:srgbClr val="02AE0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l-PL"/>
              </a:p>
            </p:txBody>
          </p:sp>
          <p:sp>
            <p:nvSpPr>
              <p:cNvPr id="507" name="Elipsa 506"/>
              <p:cNvSpPr/>
              <p:nvPr/>
            </p:nvSpPr>
            <p:spPr>
              <a:xfrm>
                <a:off x="6715140" y="4071942"/>
                <a:ext cx="214313" cy="214312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l-PL"/>
              </a:p>
            </p:txBody>
          </p:sp>
          <p:sp>
            <p:nvSpPr>
              <p:cNvPr id="508" name="Elipsa 507"/>
              <p:cNvSpPr/>
              <p:nvPr/>
            </p:nvSpPr>
            <p:spPr>
              <a:xfrm>
                <a:off x="2143108" y="4357694"/>
                <a:ext cx="214312" cy="214312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l-PL"/>
              </a:p>
            </p:txBody>
          </p:sp>
          <p:sp>
            <p:nvSpPr>
              <p:cNvPr id="509" name="Elipsa 508"/>
              <p:cNvSpPr/>
              <p:nvPr/>
            </p:nvSpPr>
            <p:spPr>
              <a:xfrm>
                <a:off x="3428992" y="4357694"/>
                <a:ext cx="214312" cy="214312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l-PL"/>
              </a:p>
            </p:txBody>
          </p:sp>
          <p:sp>
            <p:nvSpPr>
              <p:cNvPr id="510" name="Elipsa 509"/>
              <p:cNvSpPr/>
              <p:nvPr/>
            </p:nvSpPr>
            <p:spPr>
              <a:xfrm>
                <a:off x="4714876" y="4357694"/>
                <a:ext cx="214312" cy="214312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l-PL"/>
              </a:p>
            </p:txBody>
          </p:sp>
          <p:sp>
            <p:nvSpPr>
              <p:cNvPr id="511" name="Elipsa 510"/>
              <p:cNvSpPr/>
              <p:nvPr/>
            </p:nvSpPr>
            <p:spPr>
              <a:xfrm>
                <a:off x="5357818" y="4357694"/>
                <a:ext cx="214312" cy="214312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l-PL"/>
              </a:p>
            </p:txBody>
          </p:sp>
          <p:sp>
            <p:nvSpPr>
              <p:cNvPr id="512" name="Elipsa 511"/>
              <p:cNvSpPr/>
              <p:nvPr/>
            </p:nvSpPr>
            <p:spPr>
              <a:xfrm>
                <a:off x="6215074" y="4357694"/>
                <a:ext cx="214312" cy="214312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l-PL"/>
              </a:p>
            </p:txBody>
          </p:sp>
        </p:grpSp>
        <p:sp>
          <p:nvSpPr>
            <p:cNvPr id="396" name="Elipsa 395"/>
            <p:cNvSpPr/>
            <p:nvPr/>
          </p:nvSpPr>
          <p:spPr>
            <a:xfrm>
              <a:off x="5857886" y="4000504"/>
              <a:ext cx="214312" cy="21431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/>
            </a:p>
          </p:txBody>
        </p:sp>
        <p:sp>
          <p:nvSpPr>
            <p:cNvPr id="397" name="Elipsa 396"/>
            <p:cNvSpPr/>
            <p:nvPr/>
          </p:nvSpPr>
          <p:spPr>
            <a:xfrm>
              <a:off x="5000628" y="4000504"/>
              <a:ext cx="214312" cy="21431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/>
            </a:p>
          </p:txBody>
        </p:sp>
      </p:grpSp>
      <p:sp>
        <p:nvSpPr>
          <p:cNvPr id="524" name="pole tekstowe 62"/>
          <p:cNvSpPr txBox="1">
            <a:spLocks noChangeArrowheads="1"/>
          </p:cNvSpPr>
          <p:nvPr/>
        </p:nvSpPr>
        <p:spPr bwMode="auto">
          <a:xfrm>
            <a:off x="5929322" y="710967"/>
            <a:ext cx="118000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 sz="3600" dirty="0" smtClean="0">
                <a:latin typeface="Calibri" pitchFamily="34" charset="0"/>
              </a:rPr>
              <a:t>Typ</a:t>
            </a:r>
            <a:r>
              <a:rPr lang="pl-PL" sz="3600" i="1" dirty="0" smtClean="0">
                <a:latin typeface="Calibri" pitchFamily="34" charset="0"/>
              </a:rPr>
              <a:t> p</a:t>
            </a:r>
            <a:endParaRPr lang="pl-PL" sz="36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7.40741E-7 L -0.00069 0.0877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20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3.7037E-6 L -2.5E-6 0.08403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2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0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20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2000"/>
                                        <p:tgtEl>
                                          <p:spTgt spid="3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81 -0.0037 L 0.00694 0.07662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5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" y="40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4.44444E-6 L 2.77778E-6 0.02106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0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4.44444E-6 L -0.00052 0.04213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4" grpId="0" animBg="1"/>
      <p:bldP spid="263" grpId="0" animBg="1"/>
      <p:bldP spid="263" grpId="1" animBg="1"/>
      <p:bldP spid="261" grpId="0" animBg="1"/>
      <p:bldP spid="255" grpId="0" animBg="1"/>
      <p:bldP spid="257" grpId="0" animBg="1"/>
      <p:bldP spid="260" grpId="0" animBg="1"/>
      <p:bldP spid="260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Prostokąt 263"/>
          <p:cNvSpPr/>
          <p:nvPr/>
        </p:nvSpPr>
        <p:spPr>
          <a:xfrm rot="380905">
            <a:off x="2043145" y="4648852"/>
            <a:ext cx="5325724" cy="107156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261" name="Prostokąt 260"/>
          <p:cNvSpPr/>
          <p:nvPr/>
        </p:nvSpPr>
        <p:spPr>
          <a:xfrm>
            <a:off x="7143767" y="4929206"/>
            <a:ext cx="2000233" cy="107156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4" name="Prostokąt 3"/>
          <p:cNvSpPr/>
          <p:nvPr/>
        </p:nvSpPr>
        <p:spPr>
          <a:xfrm>
            <a:off x="214282" y="1500174"/>
            <a:ext cx="1928794" cy="107156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5" name="Prostokąt 4"/>
          <p:cNvSpPr/>
          <p:nvPr/>
        </p:nvSpPr>
        <p:spPr>
          <a:xfrm>
            <a:off x="214313" y="4357688"/>
            <a:ext cx="2000233" cy="107156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cxnSp>
        <p:nvCxnSpPr>
          <p:cNvPr id="6" name="Łącznik prosty ze strzałką 5"/>
          <p:cNvCxnSpPr/>
          <p:nvPr/>
        </p:nvCxnSpPr>
        <p:spPr>
          <a:xfrm rot="5400000" flipH="1" flipV="1">
            <a:off x="-2536031" y="3036094"/>
            <a:ext cx="5500688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pole tekstowe 62"/>
          <p:cNvSpPr txBox="1">
            <a:spLocks noChangeArrowheads="1"/>
          </p:cNvSpPr>
          <p:nvPr/>
        </p:nvSpPr>
        <p:spPr bwMode="auto">
          <a:xfrm>
            <a:off x="160338" y="214313"/>
            <a:ext cx="41116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 sz="3600" i="1" dirty="0">
                <a:latin typeface="Calibri" pitchFamily="34" charset="0"/>
              </a:rPr>
              <a:t>E</a:t>
            </a:r>
            <a:endParaRPr lang="pl-PL" sz="3600" dirty="0">
              <a:latin typeface="Calibri" pitchFamily="34" charset="0"/>
            </a:endParaRPr>
          </a:p>
        </p:txBody>
      </p:sp>
      <p:sp>
        <p:nvSpPr>
          <p:cNvPr id="8" name="Elipsa 7"/>
          <p:cNvSpPr/>
          <p:nvPr/>
        </p:nvSpPr>
        <p:spPr>
          <a:xfrm>
            <a:off x="214313" y="4357688"/>
            <a:ext cx="214312" cy="214312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9" name="Elipsa 8"/>
          <p:cNvSpPr/>
          <p:nvPr/>
        </p:nvSpPr>
        <p:spPr>
          <a:xfrm>
            <a:off x="428625" y="4357688"/>
            <a:ext cx="214313" cy="214312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10" name="Elipsa 9"/>
          <p:cNvSpPr/>
          <p:nvPr/>
        </p:nvSpPr>
        <p:spPr>
          <a:xfrm>
            <a:off x="642938" y="4357688"/>
            <a:ext cx="214312" cy="214312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11" name="Elipsa 10"/>
          <p:cNvSpPr/>
          <p:nvPr/>
        </p:nvSpPr>
        <p:spPr>
          <a:xfrm>
            <a:off x="857250" y="4357688"/>
            <a:ext cx="214313" cy="214312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12" name="Elipsa 11"/>
          <p:cNvSpPr/>
          <p:nvPr/>
        </p:nvSpPr>
        <p:spPr>
          <a:xfrm>
            <a:off x="1285852" y="4357694"/>
            <a:ext cx="214312" cy="214312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13" name="Elipsa 12"/>
          <p:cNvSpPr/>
          <p:nvPr/>
        </p:nvSpPr>
        <p:spPr>
          <a:xfrm>
            <a:off x="1500166" y="4357694"/>
            <a:ext cx="214313" cy="214312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14" name="Elipsa 13"/>
          <p:cNvSpPr/>
          <p:nvPr/>
        </p:nvSpPr>
        <p:spPr>
          <a:xfrm>
            <a:off x="1928794" y="4357694"/>
            <a:ext cx="214312" cy="214312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18" name="Elipsa 17"/>
          <p:cNvSpPr/>
          <p:nvPr/>
        </p:nvSpPr>
        <p:spPr>
          <a:xfrm>
            <a:off x="285750" y="4572000"/>
            <a:ext cx="214313" cy="214313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19" name="Elipsa 18"/>
          <p:cNvSpPr/>
          <p:nvPr/>
        </p:nvSpPr>
        <p:spPr>
          <a:xfrm>
            <a:off x="500063" y="4572000"/>
            <a:ext cx="214312" cy="214313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20" name="Elipsa 19"/>
          <p:cNvSpPr/>
          <p:nvPr/>
        </p:nvSpPr>
        <p:spPr>
          <a:xfrm>
            <a:off x="714375" y="4572000"/>
            <a:ext cx="214313" cy="214313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21" name="Elipsa 20"/>
          <p:cNvSpPr/>
          <p:nvPr/>
        </p:nvSpPr>
        <p:spPr>
          <a:xfrm>
            <a:off x="928688" y="4572000"/>
            <a:ext cx="214312" cy="214313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22" name="Elipsa 21"/>
          <p:cNvSpPr/>
          <p:nvPr/>
        </p:nvSpPr>
        <p:spPr>
          <a:xfrm>
            <a:off x="1143000" y="4572000"/>
            <a:ext cx="214313" cy="214313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23" name="Elipsa 22"/>
          <p:cNvSpPr/>
          <p:nvPr/>
        </p:nvSpPr>
        <p:spPr>
          <a:xfrm>
            <a:off x="1357313" y="4572000"/>
            <a:ext cx="214312" cy="214313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24" name="Elipsa 23"/>
          <p:cNvSpPr/>
          <p:nvPr/>
        </p:nvSpPr>
        <p:spPr>
          <a:xfrm>
            <a:off x="1571625" y="4572000"/>
            <a:ext cx="214313" cy="214313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25" name="Elipsa 24"/>
          <p:cNvSpPr/>
          <p:nvPr/>
        </p:nvSpPr>
        <p:spPr>
          <a:xfrm>
            <a:off x="1785938" y="4572000"/>
            <a:ext cx="214312" cy="214313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26" name="Elipsa 25"/>
          <p:cNvSpPr/>
          <p:nvPr/>
        </p:nvSpPr>
        <p:spPr>
          <a:xfrm>
            <a:off x="2000250" y="4572000"/>
            <a:ext cx="214313" cy="214313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48" name="Elipsa 47"/>
          <p:cNvSpPr/>
          <p:nvPr/>
        </p:nvSpPr>
        <p:spPr>
          <a:xfrm>
            <a:off x="214313" y="4786313"/>
            <a:ext cx="214312" cy="214312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49" name="Elipsa 48"/>
          <p:cNvSpPr/>
          <p:nvPr/>
        </p:nvSpPr>
        <p:spPr>
          <a:xfrm>
            <a:off x="428625" y="4786313"/>
            <a:ext cx="214313" cy="214312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50" name="Elipsa 49"/>
          <p:cNvSpPr/>
          <p:nvPr/>
        </p:nvSpPr>
        <p:spPr>
          <a:xfrm>
            <a:off x="642938" y="4786313"/>
            <a:ext cx="214312" cy="214312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51" name="Elipsa 50"/>
          <p:cNvSpPr/>
          <p:nvPr/>
        </p:nvSpPr>
        <p:spPr>
          <a:xfrm>
            <a:off x="857250" y="4786313"/>
            <a:ext cx="214313" cy="214312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52" name="Elipsa 51"/>
          <p:cNvSpPr/>
          <p:nvPr/>
        </p:nvSpPr>
        <p:spPr>
          <a:xfrm>
            <a:off x="1071563" y="4786313"/>
            <a:ext cx="214312" cy="214312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53" name="Elipsa 52"/>
          <p:cNvSpPr/>
          <p:nvPr/>
        </p:nvSpPr>
        <p:spPr>
          <a:xfrm>
            <a:off x="1285875" y="4786313"/>
            <a:ext cx="214313" cy="214312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54" name="Elipsa 53"/>
          <p:cNvSpPr/>
          <p:nvPr/>
        </p:nvSpPr>
        <p:spPr>
          <a:xfrm>
            <a:off x="1500188" y="4786313"/>
            <a:ext cx="214312" cy="214312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55" name="Elipsa 54"/>
          <p:cNvSpPr/>
          <p:nvPr/>
        </p:nvSpPr>
        <p:spPr>
          <a:xfrm>
            <a:off x="1714500" y="4786313"/>
            <a:ext cx="214313" cy="214312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56" name="Elipsa 55"/>
          <p:cNvSpPr/>
          <p:nvPr/>
        </p:nvSpPr>
        <p:spPr>
          <a:xfrm>
            <a:off x="1928813" y="4786313"/>
            <a:ext cx="214312" cy="214312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58" name="Elipsa 57"/>
          <p:cNvSpPr/>
          <p:nvPr/>
        </p:nvSpPr>
        <p:spPr>
          <a:xfrm>
            <a:off x="285750" y="5000625"/>
            <a:ext cx="214313" cy="214313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59" name="Elipsa 58"/>
          <p:cNvSpPr/>
          <p:nvPr/>
        </p:nvSpPr>
        <p:spPr>
          <a:xfrm>
            <a:off x="500063" y="5000625"/>
            <a:ext cx="214312" cy="214313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60" name="Elipsa 59"/>
          <p:cNvSpPr/>
          <p:nvPr/>
        </p:nvSpPr>
        <p:spPr>
          <a:xfrm>
            <a:off x="714375" y="5000625"/>
            <a:ext cx="214313" cy="214313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61" name="Elipsa 60"/>
          <p:cNvSpPr/>
          <p:nvPr/>
        </p:nvSpPr>
        <p:spPr>
          <a:xfrm>
            <a:off x="928688" y="5000625"/>
            <a:ext cx="214312" cy="214313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62" name="Elipsa 61"/>
          <p:cNvSpPr/>
          <p:nvPr/>
        </p:nvSpPr>
        <p:spPr>
          <a:xfrm>
            <a:off x="1143000" y="5000625"/>
            <a:ext cx="214313" cy="214313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63" name="Elipsa 62"/>
          <p:cNvSpPr/>
          <p:nvPr/>
        </p:nvSpPr>
        <p:spPr>
          <a:xfrm>
            <a:off x="1357313" y="5000625"/>
            <a:ext cx="214312" cy="214313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64" name="Elipsa 63"/>
          <p:cNvSpPr/>
          <p:nvPr/>
        </p:nvSpPr>
        <p:spPr>
          <a:xfrm>
            <a:off x="1571625" y="5000625"/>
            <a:ext cx="214313" cy="214313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65" name="Elipsa 64"/>
          <p:cNvSpPr/>
          <p:nvPr/>
        </p:nvSpPr>
        <p:spPr>
          <a:xfrm>
            <a:off x="1785938" y="5000625"/>
            <a:ext cx="214312" cy="214313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66" name="Elipsa 65"/>
          <p:cNvSpPr/>
          <p:nvPr/>
        </p:nvSpPr>
        <p:spPr>
          <a:xfrm>
            <a:off x="2000250" y="5000625"/>
            <a:ext cx="214313" cy="214313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88" name="Elipsa 87"/>
          <p:cNvSpPr/>
          <p:nvPr/>
        </p:nvSpPr>
        <p:spPr>
          <a:xfrm>
            <a:off x="214313" y="5214938"/>
            <a:ext cx="214312" cy="214312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89" name="Elipsa 88"/>
          <p:cNvSpPr/>
          <p:nvPr/>
        </p:nvSpPr>
        <p:spPr>
          <a:xfrm>
            <a:off x="428625" y="5214938"/>
            <a:ext cx="214313" cy="214312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90" name="Elipsa 89"/>
          <p:cNvSpPr/>
          <p:nvPr/>
        </p:nvSpPr>
        <p:spPr>
          <a:xfrm>
            <a:off x="642938" y="5214938"/>
            <a:ext cx="214312" cy="214312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91" name="Elipsa 90"/>
          <p:cNvSpPr/>
          <p:nvPr/>
        </p:nvSpPr>
        <p:spPr>
          <a:xfrm>
            <a:off x="857250" y="5214938"/>
            <a:ext cx="214313" cy="214312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92" name="Elipsa 91"/>
          <p:cNvSpPr/>
          <p:nvPr/>
        </p:nvSpPr>
        <p:spPr>
          <a:xfrm>
            <a:off x="1071563" y="5214938"/>
            <a:ext cx="214312" cy="214312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93" name="Elipsa 92"/>
          <p:cNvSpPr/>
          <p:nvPr/>
        </p:nvSpPr>
        <p:spPr>
          <a:xfrm>
            <a:off x="1285875" y="5214938"/>
            <a:ext cx="214313" cy="214312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94" name="Elipsa 93"/>
          <p:cNvSpPr/>
          <p:nvPr/>
        </p:nvSpPr>
        <p:spPr>
          <a:xfrm>
            <a:off x="1500188" y="5214938"/>
            <a:ext cx="214312" cy="214312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95" name="Elipsa 94"/>
          <p:cNvSpPr/>
          <p:nvPr/>
        </p:nvSpPr>
        <p:spPr>
          <a:xfrm>
            <a:off x="1714500" y="5214938"/>
            <a:ext cx="214313" cy="214312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96" name="Elipsa 95"/>
          <p:cNvSpPr/>
          <p:nvPr/>
        </p:nvSpPr>
        <p:spPr>
          <a:xfrm>
            <a:off x="1928813" y="5214938"/>
            <a:ext cx="214312" cy="214312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cxnSp>
        <p:nvCxnSpPr>
          <p:cNvPr id="108" name="Łącznik prosty 107"/>
          <p:cNvCxnSpPr/>
          <p:nvPr/>
        </p:nvCxnSpPr>
        <p:spPr>
          <a:xfrm>
            <a:off x="500063" y="2786063"/>
            <a:ext cx="428625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Łącznik prosty 109"/>
          <p:cNvCxnSpPr/>
          <p:nvPr/>
        </p:nvCxnSpPr>
        <p:spPr>
          <a:xfrm>
            <a:off x="1357313" y="2786063"/>
            <a:ext cx="428625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Łącznik prosty 111"/>
          <p:cNvCxnSpPr/>
          <p:nvPr/>
        </p:nvCxnSpPr>
        <p:spPr>
          <a:xfrm>
            <a:off x="2214563" y="2786063"/>
            <a:ext cx="428625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Łącznik prosty 113"/>
          <p:cNvCxnSpPr/>
          <p:nvPr/>
        </p:nvCxnSpPr>
        <p:spPr>
          <a:xfrm>
            <a:off x="3000375" y="2927347"/>
            <a:ext cx="428625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Łącznik prosty 115"/>
          <p:cNvCxnSpPr/>
          <p:nvPr/>
        </p:nvCxnSpPr>
        <p:spPr>
          <a:xfrm>
            <a:off x="3857625" y="3070223"/>
            <a:ext cx="428625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9" name="Łącznik prosty 228"/>
          <p:cNvCxnSpPr/>
          <p:nvPr/>
        </p:nvCxnSpPr>
        <p:spPr>
          <a:xfrm rot="5400000">
            <a:off x="1964513" y="3536157"/>
            <a:ext cx="5072098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0" name="pole tekstowe 62"/>
          <p:cNvSpPr txBox="1">
            <a:spLocks noChangeArrowheads="1"/>
          </p:cNvSpPr>
          <p:nvPr/>
        </p:nvSpPr>
        <p:spPr bwMode="auto">
          <a:xfrm>
            <a:off x="2428860" y="714356"/>
            <a:ext cx="117429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 sz="3600" dirty="0" smtClean="0">
                <a:latin typeface="Calibri" pitchFamily="34" charset="0"/>
              </a:rPr>
              <a:t>Typ</a:t>
            </a:r>
            <a:r>
              <a:rPr lang="pl-PL" sz="3600" i="1" dirty="0" smtClean="0">
                <a:latin typeface="Calibri" pitchFamily="34" charset="0"/>
              </a:rPr>
              <a:t> n</a:t>
            </a:r>
            <a:endParaRPr lang="pl-PL" sz="3600" dirty="0">
              <a:latin typeface="Calibri" pitchFamily="34" charset="0"/>
            </a:endParaRPr>
          </a:p>
        </p:txBody>
      </p:sp>
      <p:sp>
        <p:nvSpPr>
          <p:cNvPr id="244" name="Elipsa 243"/>
          <p:cNvSpPr/>
          <p:nvPr/>
        </p:nvSpPr>
        <p:spPr>
          <a:xfrm>
            <a:off x="1714480" y="4357694"/>
            <a:ext cx="214312" cy="214312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grpSp>
        <p:nvGrpSpPr>
          <p:cNvPr id="2" name="Grupa 522"/>
          <p:cNvGrpSpPr/>
          <p:nvPr/>
        </p:nvGrpSpPr>
        <p:grpSpPr>
          <a:xfrm>
            <a:off x="7072312" y="4643447"/>
            <a:ext cx="1785937" cy="1357321"/>
            <a:chOff x="7072312" y="4071943"/>
            <a:chExt cx="1785937" cy="1357321"/>
          </a:xfrm>
        </p:grpSpPr>
        <p:cxnSp>
          <p:nvCxnSpPr>
            <p:cNvPr id="224" name="Łącznik prosty 223"/>
            <p:cNvCxnSpPr/>
            <p:nvPr/>
          </p:nvCxnSpPr>
          <p:spPr>
            <a:xfrm>
              <a:off x="7358064" y="4143381"/>
              <a:ext cx="428625" cy="158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5" name="Elipsa 224"/>
            <p:cNvSpPr/>
            <p:nvPr/>
          </p:nvSpPr>
          <p:spPr>
            <a:xfrm>
              <a:off x="7500939" y="4071943"/>
              <a:ext cx="142875" cy="142875"/>
            </a:xfrm>
            <a:prstGeom prst="ellipse">
              <a:avLst/>
            </a:prstGeom>
            <a:noFill/>
            <a:ln>
              <a:solidFill>
                <a:srgbClr val="02AE0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/>
            </a:p>
          </p:txBody>
        </p:sp>
        <p:cxnSp>
          <p:nvCxnSpPr>
            <p:cNvPr id="226" name="Łącznik prosty 225"/>
            <p:cNvCxnSpPr/>
            <p:nvPr/>
          </p:nvCxnSpPr>
          <p:spPr>
            <a:xfrm>
              <a:off x="8215314" y="4143381"/>
              <a:ext cx="428625" cy="158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7" name="Elipsa 226"/>
            <p:cNvSpPr/>
            <p:nvPr/>
          </p:nvSpPr>
          <p:spPr>
            <a:xfrm>
              <a:off x="8358189" y="4071943"/>
              <a:ext cx="142875" cy="142875"/>
            </a:xfrm>
            <a:prstGeom prst="ellipse">
              <a:avLst/>
            </a:prstGeom>
            <a:noFill/>
            <a:ln>
              <a:solidFill>
                <a:srgbClr val="02AE0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/>
            </a:p>
          </p:txBody>
        </p:sp>
        <p:grpSp>
          <p:nvGrpSpPr>
            <p:cNvPr id="3" name="Grupa 261"/>
            <p:cNvGrpSpPr/>
            <p:nvPr/>
          </p:nvGrpSpPr>
          <p:grpSpPr>
            <a:xfrm>
              <a:off x="7072312" y="4357694"/>
              <a:ext cx="1785937" cy="1071570"/>
              <a:chOff x="7072312" y="4357694"/>
              <a:chExt cx="1785937" cy="1071570"/>
            </a:xfrm>
          </p:grpSpPr>
          <p:sp>
            <p:nvSpPr>
              <p:cNvPr id="138" name="Elipsa 137"/>
              <p:cNvSpPr/>
              <p:nvPr/>
            </p:nvSpPr>
            <p:spPr>
              <a:xfrm>
                <a:off x="7072326" y="4357694"/>
                <a:ext cx="214312" cy="214312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l-PL"/>
              </a:p>
            </p:txBody>
          </p:sp>
          <p:sp>
            <p:nvSpPr>
              <p:cNvPr id="140" name="Elipsa 139"/>
              <p:cNvSpPr/>
              <p:nvPr/>
            </p:nvSpPr>
            <p:spPr>
              <a:xfrm>
                <a:off x="7500958" y="4357694"/>
                <a:ext cx="214312" cy="214312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l-PL"/>
              </a:p>
            </p:txBody>
          </p:sp>
          <p:sp>
            <p:nvSpPr>
              <p:cNvPr id="143" name="Elipsa 142"/>
              <p:cNvSpPr/>
              <p:nvPr/>
            </p:nvSpPr>
            <p:spPr>
              <a:xfrm>
                <a:off x="7929586" y="4357694"/>
                <a:ext cx="214313" cy="214312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l-PL"/>
              </a:p>
            </p:txBody>
          </p:sp>
          <p:sp>
            <p:nvSpPr>
              <p:cNvPr id="145" name="Elipsa 144"/>
              <p:cNvSpPr/>
              <p:nvPr/>
            </p:nvSpPr>
            <p:spPr>
              <a:xfrm>
                <a:off x="8358211" y="4357694"/>
                <a:ext cx="214313" cy="214312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l-PL"/>
              </a:p>
            </p:txBody>
          </p:sp>
          <p:sp>
            <p:nvSpPr>
              <p:cNvPr id="147" name="Elipsa 146"/>
              <p:cNvSpPr/>
              <p:nvPr/>
            </p:nvSpPr>
            <p:spPr>
              <a:xfrm>
                <a:off x="8572499" y="4357702"/>
                <a:ext cx="214313" cy="214312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l-PL"/>
              </a:p>
            </p:txBody>
          </p:sp>
          <p:sp>
            <p:nvSpPr>
              <p:cNvPr id="150" name="Elipsa 149"/>
              <p:cNvSpPr/>
              <p:nvPr/>
            </p:nvSpPr>
            <p:spPr>
              <a:xfrm>
                <a:off x="7143749" y="4572014"/>
                <a:ext cx="214313" cy="214313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l-PL"/>
              </a:p>
            </p:txBody>
          </p:sp>
          <p:sp>
            <p:nvSpPr>
              <p:cNvPr id="151" name="Elipsa 150"/>
              <p:cNvSpPr/>
              <p:nvPr/>
            </p:nvSpPr>
            <p:spPr>
              <a:xfrm>
                <a:off x="7358062" y="4572014"/>
                <a:ext cx="214312" cy="214313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l-PL"/>
              </a:p>
            </p:txBody>
          </p:sp>
          <p:sp>
            <p:nvSpPr>
              <p:cNvPr id="152" name="Elipsa 151"/>
              <p:cNvSpPr/>
              <p:nvPr/>
            </p:nvSpPr>
            <p:spPr>
              <a:xfrm>
                <a:off x="7572374" y="4572014"/>
                <a:ext cx="214313" cy="214313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l-PL"/>
              </a:p>
            </p:txBody>
          </p:sp>
          <p:sp>
            <p:nvSpPr>
              <p:cNvPr id="153" name="Elipsa 152"/>
              <p:cNvSpPr/>
              <p:nvPr/>
            </p:nvSpPr>
            <p:spPr>
              <a:xfrm>
                <a:off x="7786687" y="4572014"/>
                <a:ext cx="214312" cy="214313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l-PL"/>
              </a:p>
            </p:txBody>
          </p:sp>
          <p:sp>
            <p:nvSpPr>
              <p:cNvPr id="154" name="Elipsa 153"/>
              <p:cNvSpPr/>
              <p:nvPr/>
            </p:nvSpPr>
            <p:spPr>
              <a:xfrm>
                <a:off x="8000999" y="4572014"/>
                <a:ext cx="214313" cy="214313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l-PL"/>
              </a:p>
            </p:txBody>
          </p:sp>
          <p:sp>
            <p:nvSpPr>
              <p:cNvPr id="155" name="Elipsa 154"/>
              <p:cNvSpPr/>
              <p:nvPr/>
            </p:nvSpPr>
            <p:spPr>
              <a:xfrm>
                <a:off x="8215312" y="4572014"/>
                <a:ext cx="214312" cy="214313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l-PL"/>
              </a:p>
            </p:txBody>
          </p:sp>
          <p:sp>
            <p:nvSpPr>
              <p:cNvPr id="156" name="Elipsa 155"/>
              <p:cNvSpPr/>
              <p:nvPr/>
            </p:nvSpPr>
            <p:spPr>
              <a:xfrm>
                <a:off x="8429624" y="4572014"/>
                <a:ext cx="214313" cy="214313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l-PL"/>
              </a:p>
            </p:txBody>
          </p:sp>
          <p:sp>
            <p:nvSpPr>
              <p:cNvPr id="157" name="Elipsa 156"/>
              <p:cNvSpPr/>
              <p:nvPr/>
            </p:nvSpPr>
            <p:spPr>
              <a:xfrm>
                <a:off x="8643937" y="4572014"/>
                <a:ext cx="214312" cy="214313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l-PL"/>
              </a:p>
            </p:txBody>
          </p:sp>
          <p:sp>
            <p:nvSpPr>
              <p:cNvPr id="180" name="Elipsa 179"/>
              <p:cNvSpPr/>
              <p:nvPr/>
            </p:nvSpPr>
            <p:spPr>
              <a:xfrm>
                <a:off x="7072312" y="4786327"/>
                <a:ext cx="214312" cy="214312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l-PL"/>
              </a:p>
            </p:txBody>
          </p:sp>
          <p:sp>
            <p:nvSpPr>
              <p:cNvPr id="181" name="Elipsa 180"/>
              <p:cNvSpPr/>
              <p:nvPr/>
            </p:nvSpPr>
            <p:spPr>
              <a:xfrm>
                <a:off x="7286624" y="4786327"/>
                <a:ext cx="214313" cy="214312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l-PL"/>
              </a:p>
            </p:txBody>
          </p:sp>
          <p:sp>
            <p:nvSpPr>
              <p:cNvPr id="182" name="Elipsa 181"/>
              <p:cNvSpPr/>
              <p:nvPr/>
            </p:nvSpPr>
            <p:spPr>
              <a:xfrm>
                <a:off x="7500937" y="4786327"/>
                <a:ext cx="214312" cy="214312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l-PL"/>
              </a:p>
            </p:txBody>
          </p:sp>
          <p:sp>
            <p:nvSpPr>
              <p:cNvPr id="183" name="Elipsa 182"/>
              <p:cNvSpPr/>
              <p:nvPr/>
            </p:nvSpPr>
            <p:spPr>
              <a:xfrm>
                <a:off x="7715249" y="4786327"/>
                <a:ext cx="214313" cy="214312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l-PL"/>
              </a:p>
            </p:txBody>
          </p:sp>
          <p:sp>
            <p:nvSpPr>
              <p:cNvPr id="184" name="Elipsa 183"/>
              <p:cNvSpPr/>
              <p:nvPr/>
            </p:nvSpPr>
            <p:spPr>
              <a:xfrm>
                <a:off x="7929562" y="4786327"/>
                <a:ext cx="214312" cy="214312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l-PL"/>
              </a:p>
            </p:txBody>
          </p:sp>
          <p:sp>
            <p:nvSpPr>
              <p:cNvPr id="185" name="Elipsa 184"/>
              <p:cNvSpPr/>
              <p:nvPr/>
            </p:nvSpPr>
            <p:spPr>
              <a:xfrm>
                <a:off x="8143874" y="4786327"/>
                <a:ext cx="214313" cy="214312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l-PL"/>
              </a:p>
            </p:txBody>
          </p:sp>
          <p:sp>
            <p:nvSpPr>
              <p:cNvPr id="186" name="Elipsa 185"/>
              <p:cNvSpPr/>
              <p:nvPr/>
            </p:nvSpPr>
            <p:spPr>
              <a:xfrm>
                <a:off x="8358187" y="4786327"/>
                <a:ext cx="214312" cy="214312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l-PL"/>
              </a:p>
            </p:txBody>
          </p:sp>
          <p:sp>
            <p:nvSpPr>
              <p:cNvPr id="187" name="Elipsa 186"/>
              <p:cNvSpPr/>
              <p:nvPr/>
            </p:nvSpPr>
            <p:spPr>
              <a:xfrm>
                <a:off x="8572499" y="4786327"/>
                <a:ext cx="214313" cy="214312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l-PL"/>
              </a:p>
            </p:txBody>
          </p:sp>
          <p:sp>
            <p:nvSpPr>
              <p:cNvPr id="190" name="Elipsa 189"/>
              <p:cNvSpPr/>
              <p:nvPr/>
            </p:nvSpPr>
            <p:spPr>
              <a:xfrm>
                <a:off x="7143749" y="5000639"/>
                <a:ext cx="214313" cy="214313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l-PL"/>
              </a:p>
            </p:txBody>
          </p:sp>
          <p:sp>
            <p:nvSpPr>
              <p:cNvPr id="191" name="Elipsa 190"/>
              <p:cNvSpPr/>
              <p:nvPr/>
            </p:nvSpPr>
            <p:spPr>
              <a:xfrm>
                <a:off x="7358062" y="5000639"/>
                <a:ext cx="214312" cy="214313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l-PL"/>
              </a:p>
            </p:txBody>
          </p:sp>
          <p:sp>
            <p:nvSpPr>
              <p:cNvPr id="192" name="Elipsa 191"/>
              <p:cNvSpPr/>
              <p:nvPr/>
            </p:nvSpPr>
            <p:spPr>
              <a:xfrm>
                <a:off x="7572374" y="5000639"/>
                <a:ext cx="214313" cy="214313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l-PL"/>
              </a:p>
            </p:txBody>
          </p:sp>
          <p:sp>
            <p:nvSpPr>
              <p:cNvPr id="193" name="Elipsa 192"/>
              <p:cNvSpPr/>
              <p:nvPr/>
            </p:nvSpPr>
            <p:spPr>
              <a:xfrm>
                <a:off x="7786687" y="5000639"/>
                <a:ext cx="214312" cy="214313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l-PL"/>
              </a:p>
            </p:txBody>
          </p:sp>
          <p:sp>
            <p:nvSpPr>
              <p:cNvPr id="194" name="Elipsa 193"/>
              <p:cNvSpPr/>
              <p:nvPr/>
            </p:nvSpPr>
            <p:spPr>
              <a:xfrm>
                <a:off x="8000999" y="5000639"/>
                <a:ext cx="214313" cy="214313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l-PL"/>
              </a:p>
            </p:txBody>
          </p:sp>
          <p:sp>
            <p:nvSpPr>
              <p:cNvPr id="195" name="Elipsa 194"/>
              <p:cNvSpPr/>
              <p:nvPr/>
            </p:nvSpPr>
            <p:spPr>
              <a:xfrm>
                <a:off x="8215312" y="5000639"/>
                <a:ext cx="214312" cy="214313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l-PL"/>
              </a:p>
            </p:txBody>
          </p:sp>
          <p:sp>
            <p:nvSpPr>
              <p:cNvPr id="196" name="Elipsa 195"/>
              <p:cNvSpPr/>
              <p:nvPr/>
            </p:nvSpPr>
            <p:spPr>
              <a:xfrm>
                <a:off x="8429624" y="5000639"/>
                <a:ext cx="214313" cy="214313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l-PL"/>
              </a:p>
            </p:txBody>
          </p:sp>
          <p:sp>
            <p:nvSpPr>
              <p:cNvPr id="197" name="Elipsa 196"/>
              <p:cNvSpPr/>
              <p:nvPr/>
            </p:nvSpPr>
            <p:spPr>
              <a:xfrm>
                <a:off x="8643937" y="5000639"/>
                <a:ext cx="214312" cy="214313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l-PL"/>
              </a:p>
            </p:txBody>
          </p:sp>
          <p:sp>
            <p:nvSpPr>
              <p:cNvPr id="210" name="Elipsa 209"/>
              <p:cNvSpPr/>
              <p:nvPr/>
            </p:nvSpPr>
            <p:spPr>
              <a:xfrm>
                <a:off x="7072312" y="5214952"/>
                <a:ext cx="214312" cy="214312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l-PL"/>
              </a:p>
            </p:txBody>
          </p:sp>
          <p:sp>
            <p:nvSpPr>
              <p:cNvPr id="211" name="Elipsa 210"/>
              <p:cNvSpPr/>
              <p:nvPr/>
            </p:nvSpPr>
            <p:spPr>
              <a:xfrm>
                <a:off x="7286624" y="5214952"/>
                <a:ext cx="214313" cy="214312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l-PL"/>
              </a:p>
            </p:txBody>
          </p:sp>
          <p:sp>
            <p:nvSpPr>
              <p:cNvPr id="212" name="Elipsa 211"/>
              <p:cNvSpPr/>
              <p:nvPr/>
            </p:nvSpPr>
            <p:spPr>
              <a:xfrm>
                <a:off x="7500937" y="5214952"/>
                <a:ext cx="214312" cy="214312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l-PL"/>
              </a:p>
            </p:txBody>
          </p:sp>
          <p:sp>
            <p:nvSpPr>
              <p:cNvPr id="213" name="Elipsa 212"/>
              <p:cNvSpPr/>
              <p:nvPr/>
            </p:nvSpPr>
            <p:spPr>
              <a:xfrm>
                <a:off x="7715249" y="5214952"/>
                <a:ext cx="214313" cy="214312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l-PL"/>
              </a:p>
            </p:txBody>
          </p:sp>
          <p:sp>
            <p:nvSpPr>
              <p:cNvPr id="214" name="Elipsa 213"/>
              <p:cNvSpPr/>
              <p:nvPr/>
            </p:nvSpPr>
            <p:spPr>
              <a:xfrm>
                <a:off x="7929562" y="5214952"/>
                <a:ext cx="214312" cy="214312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l-PL"/>
              </a:p>
            </p:txBody>
          </p:sp>
          <p:sp>
            <p:nvSpPr>
              <p:cNvPr id="215" name="Elipsa 214"/>
              <p:cNvSpPr/>
              <p:nvPr/>
            </p:nvSpPr>
            <p:spPr>
              <a:xfrm>
                <a:off x="8143874" y="5214952"/>
                <a:ext cx="214313" cy="214312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l-PL"/>
              </a:p>
            </p:txBody>
          </p:sp>
          <p:sp>
            <p:nvSpPr>
              <p:cNvPr id="216" name="Elipsa 215"/>
              <p:cNvSpPr/>
              <p:nvPr/>
            </p:nvSpPr>
            <p:spPr>
              <a:xfrm>
                <a:off x="8358187" y="5214952"/>
                <a:ext cx="214312" cy="214312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l-PL"/>
              </a:p>
            </p:txBody>
          </p:sp>
          <p:sp>
            <p:nvSpPr>
              <p:cNvPr id="217" name="Elipsa 216"/>
              <p:cNvSpPr/>
              <p:nvPr/>
            </p:nvSpPr>
            <p:spPr>
              <a:xfrm>
                <a:off x="8572499" y="5214952"/>
                <a:ext cx="214313" cy="214312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l-PL"/>
              </a:p>
            </p:txBody>
          </p:sp>
          <p:sp>
            <p:nvSpPr>
              <p:cNvPr id="250" name="Elipsa 249"/>
              <p:cNvSpPr/>
              <p:nvPr/>
            </p:nvSpPr>
            <p:spPr>
              <a:xfrm>
                <a:off x="7286644" y="4357694"/>
                <a:ext cx="214312" cy="214312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l-PL"/>
              </a:p>
            </p:txBody>
          </p:sp>
        </p:grpSp>
      </p:grpSp>
      <p:sp>
        <p:nvSpPr>
          <p:cNvPr id="251" name="Elipsa 250"/>
          <p:cNvSpPr/>
          <p:nvPr/>
        </p:nvSpPr>
        <p:spPr>
          <a:xfrm>
            <a:off x="1071538" y="4357694"/>
            <a:ext cx="214312" cy="214312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grpSp>
        <p:nvGrpSpPr>
          <p:cNvPr id="371" name="Grupa 370"/>
          <p:cNvGrpSpPr/>
          <p:nvPr/>
        </p:nvGrpSpPr>
        <p:grpSpPr>
          <a:xfrm>
            <a:off x="357158" y="1928802"/>
            <a:ext cx="642940" cy="357188"/>
            <a:chOff x="357158" y="1928802"/>
            <a:chExt cx="642940" cy="357188"/>
          </a:xfrm>
        </p:grpSpPr>
        <p:sp>
          <p:nvSpPr>
            <p:cNvPr id="252" name="Elipsa 251"/>
            <p:cNvSpPr/>
            <p:nvPr/>
          </p:nvSpPr>
          <p:spPr>
            <a:xfrm>
              <a:off x="357158" y="2071678"/>
              <a:ext cx="214312" cy="21431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/>
            </a:p>
          </p:txBody>
        </p:sp>
        <p:sp>
          <p:nvSpPr>
            <p:cNvPr id="253" name="Elipsa 252"/>
            <p:cNvSpPr/>
            <p:nvPr/>
          </p:nvSpPr>
          <p:spPr>
            <a:xfrm>
              <a:off x="785786" y="1928802"/>
              <a:ext cx="214312" cy="21431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/>
            </a:p>
          </p:txBody>
        </p:sp>
      </p:grpSp>
      <p:sp>
        <p:nvSpPr>
          <p:cNvPr id="254" name="Elipsa 253"/>
          <p:cNvSpPr/>
          <p:nvPr/>
        </p:nvSpPr>
        <p:spPr>
          <a:xfrm>
            <a:off x="1285852" y="2143116"/>
            <a:ext cx="214312" cy="214312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255" name="Prostokąt 254"/>
          <p:cNvSpPr/>
          <p:nvPr/>
        </p:nvSpPr>
        <p:spPr>
          <a:xfrm>
            <a:off x="7215174" y="2071686"/>
            <a:ext cx="1928826" cy="107156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257" name="Prostokąt 256"/>
          <p:cNvSpPr/>
          <p:nvPr/>
        </p:nvSpPr>
        <p:spPr>
          <a:xfrm rot="380905">
            <a:off x="2043145" y="1791331"/>
            <a:ext cx="5325724" cy="107156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398" name="Elipsa 397"/>
          <p:cNvSpPr/>
          <p:nvPr/>
        </p:nvSpPr>
        <p:spPr>
          <a:xfrm rot="387355">
            <a:off x="2226334" y="4587779"/>
            <a:ext cx="214312" cy="214313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grpSp>
        <p:nvGrpSpPr>
          <p:cNvPr id="123" name="Grupa 238"/>
          <p:cNvGrpSpPr/>
          <p:nvPr/>
        </p:nvGrpSpPr>
        <p:grpSpPr>
          <a:xfrm rot="387355">
            <a:off x="2389665" y="4439089"/>
            <a:ext cx="1071563" cy="214312"/>
            <a:chOff x="1714500" y="4357688"/>
            <a:chExt cx="1071563" cy="214312"/>
          </a:xfrm>
        </p:grpSpPr>
        <p:sp>
          <p:nvSpPr>
            <p:cNvPr id="518" name="Elipsa 517"/>
            <p:cNvSpPr/>
            <p:nvPr/>
          </p:nvSpPr>
          <p:spPr>
            <a:xfrm>
              <a:off x="1928813" y="4357688"/>
              <a:ext cx="214312" cy="21431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/>
            </a:p>
          </p:txBody>
        </p:sp>
        <p:sp>
          <p:nvSpPr>
            <p:cNvPr id="519" name="Elipsa 518"/>
            <p:cNvSpPr/>
            <p:nvPr/>
          </p:nvSpPr>
          <p:spPr>
            <a:xfrm>
              <a:off x="2143125" y="4357688"/>
              <a:ext cx="214313" cy="21431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/>
            </a:p>
          </p:txBody>
        </p:sp>
        <p:sp>
          <p:nvSpPr>
            <p:cNvPr id="520" name="Elipsa 519"/>
            <p:cNvSpPr/>
            <p:nvPr/>
          </p:nvSpPr>
          <p:spPr>
            <a:xfrm>
              <a:off x="1714500" y="4357688"/>
              <a:ext cx="214313" cy="21431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/>
            </a:p>
          </p:txBody>
        </p:sp>
        <p:sp>
          <p:nvSpPr>
            <p:cNvPr id="521" name="Elipsa 520"/>
            <p:cNvSpPr/>
            <p:nvPr/>
          </p:nvSpPr>
          <p:spPr>
            <a:xfrm>
              <a:off x="2357438" y="4357688"/>
              <a:ext cx="214312" cy="21431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/>
            </a:p>
          </p:txBody>
        </p:sp>
        <p:sp>
          <p:nvSpPr>
            <p:cNvPr id="522" name="Elipsa 521"/>
            <p:cNvSpPr/>
            <p:nvPr/>
          </p:nvSpPr>
          <p:spPr>
            <a:xfrm>
              <a:off x="2571750" y="4357688"/>
              <a:ext cx="214313" cy="21431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/>
            </a:p>
          </p:txBody>
        </p:sp>
      </p:grpSp>
      <p:grpSp>
        <p:nvGrpSpPr>
          <p:cNvPr id="141" name="Grupa 237"/>
          <p:cNvGrpSpPr/>
          <p:nvPr/>
        </p:nvGrpSpPr>
        <p:grpSpPr>
          <a:xfrm rot="387355">
            <a:off x="3669434" y="4547527"/>
            <a:ext cx="428625" cy="214312"/>
            <a:chOff x="2786063" y="4357688"/>
            <a:chExt cx="428625" cy="214312"/>
          </a:xfrm>
        </p:grpSpPr>
        <p:sp>
          <p:nvSpPr>
            <p:cNvPr id="516" name="Elipsa 515"/>
            <p:cNvSpPr/>
            <p:nvPr/>
          </p:nvSpPr>
          <p:spPr>
            <a:xfrm>
              <a:off x="2786063" y="4357688"/>
              <a:ext cx="214312" cy="21431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/>
            </a:p>
          </p:txBody>
        </p:sp>
        <p:sp>
          <p:nvSpPr>
            <p:cNvPr id="517" name="Elipsa 516"/>
            <p:cNvSpPr/>
            <p:nvPr/>
          </p:nvSpPr>
          <p:spPr>
            <a:xfrm>
              <a:off x="3000375" y="4357688"/>
              <a:ext cx="214313" cy="21431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/>
            </a:p>
          </p:txBody>
        </p:sp>
      </p:grpSp>
      <p:sp>
        <p:nvSpPr>
          <p:cNvPr id="513" name="Elipsa 512"/>
          <p:cNvSpPr/>
          <p:nvPr/>
        </p:nvSpPr>
        <p:spPr>
          <a:xfrm rot="387355">
            <a:off x="4096023" y="4583672"/>
            <a:ext cx="214312" cy="214312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514" name="Elipsa 513"/>
          <p:cNvSpPr/>
          <p:nvPr/>
        </p:nvSpPr>
        <p:spPr>
          <a:xfrm rot="387355">
            <a:off x="4308976" y="4607769"/>
            <a:ext cx="214313" cy="214312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515" name="Elipsa 514"/>
          <p:cNvSpPr/>
          <p:nvPr/>
        </p:nvSpPr>
        <p:spPr>
          <a:xfrm rot="387355">
            <a:off x="4521930" y="4631866"/>
            <a:ext cx="214312" cy="214312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402" name="Elipsa 401"/>
          <p:cNvSpPr/>
          <p:nvPr/>
        </p:nvSpPr>
        <p:spPr>
          <a:xfrm rot="387355">
            <a:off x="2439287" y="4611876"/>
            <a:ext cx="214313" cy="214313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403" name="Elipsa 402"/>
          <p:cNvSpPr/>
          <p:nvPr/>
        </p:nvSpPr>
        <p:spPr>
          <a:xfrm rot="387355">
            <a:off x="2652241" y="4635973"/>
            <a:ext cx="214312" cy="214313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404" name="Elipsa 403"/>
          <p:cNvSpPr/>
          <p:nvPr/>
        </p:nvSpPr>
        <p:spPr>
          <a:xfrm rot="387355">
            <a:off x="2865194" y="4660070"/>
            <a:ext cx="214313" cy="214313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405" name="Elipsa 404"/>
          <p:cNvSpPr/>
          <p:nvPr/>
        </p:nvSpPr>
        <p:spPr>
          <a:xfrm rot="387355">
            <a:off x="3078148" y="4684167"/>
            <a:ext cx="214312" cy="214313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406" name="Elipsa 405"/>
          <p:cNvSpPr/>
          <p:nvPr/>
        </p:nvSpPr>
        <p:spPr>
          <a:xfrm rot="387355">
            <a:off x="3291101" y="4708264"/>
            <a:ext cx="214313" cy="214313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407" name="Elipsa 406"/>
          <p:cNvSpPr/>
          <p:nvPr/>
        </p:nvSpPr>
        <p:spPr>
          <a:xfrm rot="387355">
            <a:off x="3504055" y="4732361"/>
            <a:ext cx="214312" cy="214313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408" name="Elipsa 407"/>
          <p:cNvSpPr/>
          <p:nvPr/>
        </p:nvSpPr>
        <p:spPr>
          <a:xfrm rot="387355">
            <a:off x="3717008" y="4756458"/>
            <a:ext cx="214313" cy="214313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409" name="Elipsa 408"/>
          <p:cNvSpPr/>
          <p:nvPr/>
        </p:nvSpPr>
        <p:spPr>
          <a:xfrm rot="387355">
            <a:off x="3929962" y="4780555"/>
            <a:ext cx="214312" cy="214313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410" name="Elipsa 409"/>
          <p:cNvSpPr/>
          <p:nvPr/>
        </p:nvSpPr>
        <p:spPr>
          <a:xfrm rot="387355">
            <a:off x="4142915" y="4804652"/>
            <a:ext cx="214313" cy="214313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411" name="Elipsa 410"/>
          <p:cNvSpPr/>
          <p:nvPr/>
        </p:nvSpPr>
        <p:spPr>
          <a:xfrm rot="387355">
            <a:off x="4355869" y="4828749"/>
            <a:ext cx="214312" cy="214313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412" name="Elipsa 411"/>
          <p:cNvSpPr/>
          <p:nvPr/>
        </p:nvSpPr>
        <p:spPr>
          <a:xfrm rot="387355">
            <a:off x="2131252" y="4792701"/>
            <a:ext cx="214313" cy="214312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413" name="Elipsa 412"/>
          <p:cNvSpPr/>
          <p:nvPr/>
        </p:nvSpPr>
        <p:spPr>
          <a:xfrm rot="387355">
            <a:off x="2178140" y="5013686"/>
            <a:ext cx="214312" cy="214313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414" name="Elipsa 413"/>
          <p:cNvSpPr/>
          <p:nvPr/>
        </p:nvSpPr>
        <p:spPr>
          <a:xfrm rot="387355">
            <a:off x="2344206" y="4816798"/>
            <a:ext cx="214312" cy="214312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415" name="Elipsa 414"/>
          <p:cNvSpPr/>
          <p:nvPr/>
        </p:nvSpPr>
        <p:spPr>
          <a:xfrm rot="387355">
            <a:off x="2557159" y="4840895"/>
            <a:ext cx="214313" cy="214312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416" name="Elipsa 415"/>
          <p:cNvSpPr/>
          <p:nvPr/>
        </p:nvSpPr>
        <p:spPr>
          <a:xfrm rot="387355">
            <a:off x="2770113" y="4864992"/>
            <a:ext cx="214312" cy="214312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417" name="Elipsa 416"/>
          <p:cNvSpPr/>
          <p:nvPr/>
        </p:nvSpPr>
        <p:spPr>
          <a:xfrm rot="387355">
            <a:off x="2983066" y="4889089"/>
            <a:ext cx="214313" cy="214312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418" name="Elipsa 417"/>
          <p:cNvSpPr/>
          <p:nvPr/>
        </p:nvSpPr>
        <p:spPr>
          <a:xfrm rot="387355">
            <a:off x="3196020" y="4913186"/>
            <a:ext cx="214312" cy="214312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419" name="Elipsa 418"/>
          <p:cNvSpPr/>
          <p:nvPr/>
        </p:nvSpPr>
        <p:spPr>
          <a:xfrm rot="387355">
            <a:off x="3408973" y="4937283"/>
            <a:ext cx="214313" cy="214312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420" name="Elipsa 419"/>
          <p:cNvSpPr/>
          <p:nvPr/>
        </p:nvSpPr>
        <p:spPr>
          <a:xfrm rot="387355">
            <a:off x="3621927" y="4961380"/>
            <a:ext cx="214312" cy="214312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421" name="Elipsa 420"/>
          <p:cNvSpPr/>
          <p:nvPr/>
        </p:nvSpPr>
        <p:spPr>
          <a:xfrm rot="387355">
            <a:off x="3834880" y="4985477"/>
            <a:ext cx="214313" cy="214312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422" name="Elipsa 421"/>
          <p:cNvSpPr/>
          <p:nvPr/>
        </p:nvSpPr>
        <p:spPr>
          <a:xfrm rot="387355">
            <a:off x="4047834" y="5009574"/>
            <a:ext cx="214312" cy="214312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423" name="Elipsa 422"/>
          <p:cNvSpPr/>
          <p:nvPr/>
        </p:nvSpPr>
        <p:spPr>
          <a:xfrm rot="387355">
            <a:off x="4260787" y="5033671"/>
            <a:ext cx="214313" cy="214312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424" name="Elipsa 423"/>
          <p:cNvSpPr/>
          <p:nvPr/>
        </p:nvSpPr>
        <p:spPr>
          <a:xfrm rot="387355">
            <a:off x="2391093" y="5037783"/>
            <a:ext cx="214313" cy="214313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425" name="Elipsa 424"/>
          <p:cNvSpPr/>
          <p:nvPr/>
        </p:nvSpPr>
        <p:spPr>
          <a:xfrm rot="387355">
            <a:off x="2604047" y="5061880"/>
            <a:ext cx="214312" cy="214313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426" name="Elipsa 425"/>
          <p:cNvSpPr/>
          <p:nvPr/>
        </p:nvSpPr>
        <p:spPr>
          <a:xfrm rot="387355">
            <a:off x="2817000" y="5085977"/>
            <a:ext cx="214313" cy="214313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427" name="Elipsa 426"/>
          <p:cNvSpPr/>
          <p:nvPr/>
        </p:nvSpPr>
        <p:spPr>
          <a:xfrm rot="387355">
            <a:off x="3029954" y="5110074"/>
            <a:ext cx="214312" cy="214313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428" name="Elipsa 427"/>
          <p:cNvSpPr/>
          <p:nvPr/>
        </p:nvSpPr>
        <p:spPr>
          <a:xfrm rot="387355">
            <a:off x="3242907" y="5134171"/>
            <a:ext cx="214313" cy="214313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429" name="Elipsa 428"/>
          <p:cNvSpPr/>
          <p:nvPr/>
        </p:nvSpPr>
        <p:spPr>
          <a:xfrm rot="387355">
            <a:off x="3455861" y="5158268"/>
            <a:ext cx="214312" cy="214313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430" name="Elipsa 429"/>
          <p:cNvSpPr/>
          <p:nvPr/>
        </p:nvSpPr>
        <p:spPr>
          <a:xfrm rot="387355">
            <a:off x="3668814" y="5182365"/>
            <a:ext cx="214313" cy="214313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431" name="Elipsa 430"/>
          <p:cNvSpPr/>
          <p:nvPr/>
        </p:nvSpPr>
        <p:spPr>
          <a:xfrm rot="387355">
            <a:off x="3881768" y="5206462"/>
            <a:ext cx="214312" cy="214313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432" name="Elipsa 431"/>
          <p:cNvSpPr/>
          <p:nvPr/>
        </p:nvSpPr>
        <p:spPr>
          <a:xfrm rot="387355">
            <a:off x="4094721" y="5230559"/>
            <a:ext cx="214313" cy="214313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433" name="Elipsa 432"/>
          <p:cNvSpPr/>
          <p:nvPr/>
        </p:nvSpPr>
        <p:spPr>
          <a:xfrm rot="387355">
            <a:off x="4307675" y="5254656"/>
            <a:ext cx="214312" cy="214313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434" name="Elipsa 433"/>
          <p:cNvSpPr/>
          <p:nvPr/>
        </p:nvSpPr>
        <p:spPr>
          <a:xfrm rot="387355">
            <a:off x="2083058" y="5218608"/>
            <a:ext cx="214313" cy="214312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435" name="Elipsa 434"/>
          <p:cNvSpPr/>
          <p:nvPr/>
        </p:nvSpPr>
        <p:spPr>
          <a:xfrm rot="387355">
            <a:off x="2296012" y="5242705"/>
            <a:ext cx="214312" cy="214312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436" name="Elipsa 435"/>
          <p:cNvSpPr/>
          <p:nvPr/>
        </p:nvSpPr>
        <p:spPr>
          <a:xfrm rot="387355">
            <a:off x="2508965" y="5266802"/>
            <a:ext cx="214313" cy="214312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437" name="Elipsa 436"/>
          <p:cNvSpPr/>
          <p:nvPr/>
        </p:nvSpPr>
        <p:spPr>
          <a:xfrm rot="387355">
            <a:off x="2721919" y="5290899"/>
            <a:ext cx="214312" cy="214312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438" name="Elipsa 437"/>
          <p:cNvSpPr/>
          <p:nvPr/>
        </p:nvSpPr>
        <p:spPr>
          <a:xfrm rot="387355">
            <a:off x="2934872" y="5314996"/>
            <a:ext cx="214313" cy="214312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439" name="Elipsa 438"/>
          <p:cNvSpPr/>
          <p:nvPr/>
        </p:nvSpPr>
        <p:spPr>
          <a:xfrm rot="387355">
            <a:off x="3147826" y="5339093"/>
            <a:ext cx="214312" cy="214312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440" name="Elipsa 439"/>
          <p:cNvSpPr/>
          <p:nvPr/>
        </p:nvSpPr>
        <p:spPr>
          <a:xfrm rot="387355">
            <a:off x="3360779" y="5363190"/>
            <a:ext cx="214313" cy="214312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441" name="Elipsa 440"/>
          <p:cNvSpPr/>
          <p:nvPr/>
        </p:nvSpPr>
        <p:spPr>
          <a:xfrm rot="387355">
            <a:off x="3573733" y="5387287"/>
            <a:ext cx="214312" cy="214312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442" name="Elipsa 441"/>
          <p:cNvSpPr/>
          <p:nvPr/>
        </p:nvSpPr>
        <p:spPr>
          <a:xfrm rot="387355">
            <a:off x="3786686" y="5411384"/>
            <a:ext cx="214313" cy="214312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443" name="Elipsa 442"/>
          <p:cNvSpPr/>
          <p:nvPr/>
        </p:nvSpPr>
        <p:spPr>
          <a:xfrm rot="387355">
            <a:off x="3999640" y="5435481"/>
            <a:ext cx="214312" cy="214312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444" name="Elipsa 443"/>
          <p:cNvSpPr/>
          <p:nvPr/>
        </p:nvSpPr>
        <p:spPr>
          <a:xfrm rot="387355">
            <a:off x="4212593" y="5459578"/>
            <a:ext cx="214313" cy="214312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445" name="Elipsa 444"/>
          <p:cNvSpPr/>
          <p:nvPr/>
        </p:nvSpPr>
        <p:spPr>
          <a:xfrm rot="387355">
            <a:off x="4947842" y="4680061"/>
            <a:ext cx="214312" cy="214312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446" name="Elipsa 445"/>
          <p:cNvSpPr/>
          <p:nvPr/>
        </p:nvSpPr>
        <p:spPr>
          <a:xfrm rot="387355">
            <a:off x="5160795" y="4704158"/>
            <a:ext cx="214313" cy="214312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447" name="Elipsa 446"/>
          <p:cNvSpPr/>
          <p:nvPr/>
        </p:nvSpPr>
        <p:spPr>
          <a:xfrm rot="387355">
            <a:off x="5586699" y="4752366"/>
            <a:ext cx="214313" cy="214312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448" name="Elipsa 447"/>
          <p:cNvSpPr/>
          <p:nvPr/>
        </p:nvSpPr>
        <p:spPr>
          <a:xfrm rot="387355">
            <a:off x="5799663" y="4776450"/>
            <a:ext cx="214313" cy="214312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449" name="Elipsa 448"/>
          <p:cNvSpPr/>
          <p:nvPr/>
        </p:nvSpPr>
        <p:spPr>
          <a:xfrm rot="387355">
            <a:off x="6012617" y="4800547"/>
            <a:ext cx="214312" cy="214312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450" name="Elipsa 449"/>
          <p:cNvSpPr/>
          <p:nvPr/>
        </p:nvSpPr>
        <p:spPr>
          <a:xfrm rot="387355">
            <a:off x="4568819" y="4852860"/>
            <a:ext cx="214313" cy="214313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451" name="Elipsa 450"/>
          <p:cNvSpPr/>
          <p:nvPr/>
        </p:nvSpPr>
        <p:spPr>
          <a:xfrm rot="387355">
            <a:off x="4781773" y="4876957"/>
            <a:ext cx="214312" cy="214313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452" name="Elipsa 451"/>
          <p:cNvSpPr/>
          <p:nvPr/>
        </p:nvSpPr>
        <p:spPr>
          <a:xfrm rot="387355">
            <a:off x="4994726" y="4901054"/>
            <a:ext cx="214313" cy="214313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453" name="Elipsa 452"/>
          <p:cNvSpPr/>
          <p:nvPr/>
        </p:nvSpPr>
        <p:spPr>
          <a:xfrm rot="387355">
            <a:off x="5207680" y="4925151"/>
            <a:ext cx="214312" cy="214313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454" name="Elipsa 453"/>
          <p:cNvSpPr/>
          <p:nvPr/>
        </p:nvSpPr>
        <p:spPr>
          <a:xfrm rot="387355">
            <a:off x="5420633" y="4949248"/>
            <a:ext cx="214313" cy="214313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455" name="Elipsa 454"/>
          <p:cNvSpPr/>
          <p:nvPr/>
        </p:nvSpPr>
        <p:spPr>
          <a:xfrm rot="387355">
            <a:off x="5633587" y="4973345"/>
            <a:ext cx="214312" cy="214313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456" name="Elipsa 455"/>
          <p:cNvSpPr/>
          <p:nvPr/>
        </p:nvSpPr>
        <p:spPr>
          <a:xfrm rot="387355">
            <a:off x="5846540" y="4997442"/>
            <a:ext cx="214313" cy="214313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457" name="Elipsa 456"/>
          <p:cNvSpPr/>
          <p:nvPr/>
        </p:nvSpPr>
        <p:spPr>
          <a:xfrm rot="387355">
            <a:off x="6059494" y="5021539"/>
            <a:ext cx="214312" cy="214313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458" name="Elipsa 457"/>
          <p:cNvSpPr/>
          <p:nvPr/>
        </p:nvSpPr>
        <p:spPr>
          <a:xfrm rot="387355">
            <a:off x="6272447" y="5045636"/>
            <a:ext cx="214313" cy="214313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459" name="Elipsa 458"/>
          <p:cNvSpPr/>
          <p:nvPr/>
        </p:nvSpPr>
        <p:spPr>
          <a:xfrm rot="387355">
            <a:off x="6485401" y="5069733"/>
            <a:ext cx="214312" cy="214313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460" name="Elipsa 459"/>
          <p:cNvSpPr/>
          <p:nvPr/>
        </p:nvSpPr>
        <p:spPr>
          <a:xfrm rot="387355">
            <a:off x="6651482" y="4872839"/>
            <a:ext cx="214312" cy="214312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461" name="Elipsa 460"/>
          <p:cNvSpPr/>
          <p:nvPr/>
        </p:nvSpPr>
        <p:spPr>
          <a:xfrm rot="387355">
            <a:off x="6864435" y="4896936"/>
            <a:ext cx="214313" cy="214312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462" name="Elipsa 461"/>
          <p:cNvSpPr/>
          <p:nvPr/>
        </p:nvSpPr>
        <p:spPr>
          <a:xfrm rot="387355">
            <a:off x="6438528" y="4848742"/>
            <a:ext cx="214313" cy="214312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463" name="Elipsa 462"/>
          <p:cNvSpPr/>
          <p:nvPr/>
        </p:nvSpPr>
        <p:spPr>
          <a:xfrm rot="387355">
            <a:off x="6698354" y="5093830"/>
            <a:ext cx="214313" cy="214313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464" name="Elipsa 463"/>
          <p:cNvSpPr/>
          <p:nvPr/>
        </p:nvSpPr>
        <p:spPr>
          <a:xfrm rot="387355">
            <a:off x="6911308" y="5117927"/>
            <a:ext cx="214312" cy="214313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465" name="Elipsa 464"/>
          <p:cNvSpPr/>
          <p:nvPr/>
        </p:nvSpPr>
        <p:spPr>
          <a:xfrm rot="387355">
            <a:off x="4473738" y="5057782"/>
            <a:ext cx="214312" cy="214312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466" name="Elipsa 465"/>
          <p:cNvSpPr/>
          <p:nvPr/>
        </p:nvSpPr>
        <p:spPr>
          <a:xfrm rot="387355">
            <a:off x="4686691" y="5081879"/>
            <a:ext cx="214313" cy="214312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467" name="Elipsa 466"/>
          <p:cNvSpPr/>
          <p:nvPr/>
        </p:nvSpPr>
        <p:spPr>
          <a:xfrm rot="387355">
            <a:off x="4899645" y="5105976"/>
            <a:ext cx="214312" cy="214312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468" name="Elipsa 467"/>
          <p:cNvSpPr/>
          <p:nvPr/>
        </p:nvSpPr>
        <p:spPr>
          <a:xfrm rot="387355">
            <a:off x="5112598" y="5130073"/>
            <a:ext cx="214313" cy="214312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469" name="Elipsa 468"/>
          <p:cNvSpPr/>
          <p:nvPr/>
        </p:nvSpPr>
        <p:spPr>
          <a:xfrm rot="387355">
            <a:off x="5325552" y="5154170"/>
            <a:ext cx="214312" cy="214312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470" name="Elipsa 469"/>
          <p:cNvSpPr/>
          <p:nvPr/>
        </p:nvSpPr>
        <p:spPr>
          <a:xfrm rot="387355">
            <a:off x="5538505" y="5178267"/>
            <a:ext cx="214313" cy="214312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471" name="Elipsa 470"/>
          <p:cNvSpPr/>
          <p:nvPr/>
        </p:nvSpPr>
        <p:spPr>
          <a:xfrm rot="387355">
            <a:off x="5751459" y="5202364"/>
            <a:ext cx="214312" cy="214312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472" name="Elipsa 471"/>
          <p:cNvSpPr/>
          <p:nvPr/>
        </p:nvSpPr>
        <p:spPr>
          <a:xfrm rot="387355">
            <a:off x="5964412" y="5226461"/>
            <a:ext cx="214313" cy="214312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473" name="Elipsa 472"/>
          <p:cNvSpPr/>
          <p:nvPr/>
        </p:nvSpPr>
        <p:spPr>
          <a:xfrm rot="387355">
            <a:off x="6177366" y="5250558"/>
            <a:ext cx="214312" cy="214312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474" name="Elipsa 473"/>
          <p:cNvSpPr/>
          <p:nvPr/>
        </p:nvSpPr>
        <p:spPr>
          <a:xfrm rot="387355">
            <a:off x="6390319" y="5274655"/>
            <a:ext cx="214313" cy="214312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475" name="Elipsa 474"/>
          <p:cNvSpPr/>
          <p:nvPr/>
        </p:nvSpPr>
        <p:spPr>
          <a:xfrm rot="387355">
            <a:off x="4520625" y="5278767"/>
            <a:ext cx="214313" cy="214313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476" name="Elipsa 475"/>
          <p:cNvSpPr/>
          <p:nvPr/>
        </p:nvSpPr>
        <p:spPr>
          <a:xfrm rot="387355">
            <a:off x="4733579" y="5302864"/>
            <a:ext cx="214312" cy="214313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477" name="Elipsa 476"/>
          <p:cNvSpPr/>
          <p:nvPr/>
        </p:nvSpPr>
        <p:spPr>
          <a:xfrm rot="387355">
            <a:off x="4946532" y="5326961"/>
            <a:ext cx="214313" cy="214313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478" name="Elipsa 477"/>
          <p:cNvSpPr/>
          <p:nvPr/>
        </p:nvSpPr>
        <p:spPr>
          <a:xfrm rot="387355">
            <a:off x="5159486" y="5351058"/>
            <a:ext cx="214312" cy="214313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479" name="Elipsa 478"/>
          <p:cNvSpPr/>
          <p:nvPr/>
        </p:nvSpPr>
        <p:spPr>
          <a:xfrm rot="387355">
            <a:off x="5372439" y="5375155"/>
            <a:ext cx="214313" cy="214313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480" name="Elipsa 479"/>
          <p:cNvSpPr/>
          <p:nvPr/>
        </p:nvSpPr>
        <p:spPr>
          <a:xfrm rot="387355">
            <a:off x="5585393" y="5399252"/>
            <a:ext cx="214312" cy="214313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481" name="Elipsa 480"/>
          <p:cNvSpPr/>
          <p:nvPr/>
        </p:nvSpPr>
        <p:spPr>
          <a:xfrm rot="387355">
            <a:off x="5798346" y="5423349"/>
            <a:ext cx="214313" cy="214313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482" name="Elipsa 481"/>
          <p:cNvSpPr/>
          <p:nvPr/>
        </p:nvSpPr>
        <p:spPr>
          <a:xfrm rot="387355">
            <a:off x="6011300" y="5447446"/>
            <a:ext cx="214312" cy="214313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483" name="Elipsa 482"/>
          <p:cNvSpPr/>
          <p:nvPr/>
        </p:nvSpPr>
        <p:spPr>
          <a:xfrm rot="387355">
            <a:off x="6224253" y="5471543"/>
            <a:ext cx="214313" cy="214313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484" name="Elipsa 483"/>
          <p:cNvSpPr/>
          <p:nvPr/>
        </p:nvSpPr>
        <p:spPr>
          <a:xfrm rot="387355">
            <a:off x="6437207" y="5495640"/>
            <a:ext cx="214312" cy="214313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485" name="Elipsa 484"/>
          <p:cNvSpPr/>
          <p:nvPr/>
        </p:nvSpPr>
        <p:spPr>
          <a:xfrm rot="387355">
            <a:off x="6603273" y="5298752"/>
            <a:ext cx="214312" cy="214312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486" name="Elipsa 485"/>
          <p:cNvSpPr/>
          <p:nvPr/>
        </p:nvSpPr>
        <p:spPr>
          <a:xfrm rot="387355">
            <a:off x="6816226" y="5322849"/>
            <a:ext cx="214313" cy="214312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487" name="Elipsa 486"/>
          <p:cNvSpPr/>
          <p:nvPr/>
        </p:nvSpPr>
        <p:spPr>
          <a:xfrm rot="387355">
            <a:off x="6650160" y="5519737"/>
            <a:ext cx="214313" cy="214313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488" name="Elipsa 487"/>
          <p:cNvSpPr/>
          <p:nvPr/>
        </p:nvSpPr>
        <p:spPr>
          <a:xfrm rot="387355">
            <a:off x="6863114" y="5543834"/>
            <a:ext cx="214312" cy="214313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489" name="Elipsa 488"/>
          <p:cNvSpPr/>
          <p:nvPr/>
        </p:nvSpPr>
        <p:spPr>
          <a:xfrm rot="387355">
            <a:off x="4425544" y="5483689"/>
            <a:ext cx="214312" cy="214312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490" name="Elipsa 489"/>
          <p:cNvSpPr/>
          <p:nvPr/>
        </p:nvSpPr>
        <p:spPr>
          <a:xfrm rot="387355">
            <a:off x="4638497" y="5507786"/>
            <a:ext cx="214313" cy="214312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491" name="Elipsa 490"/>
          <p:cNvSpPr/>
          <p:nvPr/>
        </p:nvSpPr>
        <p:spPr>
          <a:xfrm rot="387355">
            <a:off x="4851451" y="5531883"/>
            <a:ext cx="214312" cy="214312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492" name="Elipsa 491"/>
          <p:cNvSpPr/>
          <p:nvPr/>
        </p:nvSpPr>
        <p:spPr>
          <a:xfrm rot="387355">
            <a:off x="5064404" y="5555980"/>
            <a:ext cx="214313" cy="214312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493" name="Elipsa 492"/>
          <p:cNvSpPr/>
          <p:nvPr/>
        </p:nvSpPr>
        <p:spPr>
          <a:xfrm rot="387355">
            <a:off x="5277358" y="5580077"/>
            <a:ext cx="214312" cy="214312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494" name="Elipsa 493"/>
          <p:cNvSpPr/>
          <p:nvPr/>
        </p:nvSpPr>
        <p:spPr>
          <a:xfrm rot="387355">
            <a:off x="5490311" y="5604174"/>
            <a:ext cx="214313" cy="214312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495" name="Elipsa 494"/>
          <p:cNvSpPr/>
          <p:nvPr/>
        </p:nvSpPr>
        <p:spPr>
          <a:xfrm rot="387355">
            <a:off x="5703265" y="5628271"/>
            <a:ext cx="214312" cy="214312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496" name="Elipsa 495"/>
          <p:cNvSpPr/>
          <p:nvPr/>
        </p:nvSpPr>
        <p:spPr>
          <a:xfrm rot="387355">
            <a:off x="5916218" y="5652368"/>
            <a:ext cx="214313" cy="214312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497" name="Elipsa 496"/>
          <p:cNvSpPr/>
          <p:nvPr/>
        </p:nvSpPr>
        <p:spPr>
          <a:xfrm rot="387355">
            <a:off x="6129172" y="5676465"/>
            <a:ext cx="214312" cy="214312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498" name="Elipsa 497"/>
          <p:cNvSpPr/>
          <p:nvPr/>
        </p:nvSpPr>
        <p:spPr>
          <a:xfrm rot="387355">
            <a:off x="6342125" y="5700562"/>
            <a:ext cx="214313" cy="214312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499" name="Elipsa 498"/>
          <p:cNvSpPr/>
          <p:nvPr/>
        </p:nvSpPr>
        <p:spPr>
          <a:xfrm rot="387355">
            <a:off x="6555079" y="5724659"/>
            <a:ext cx="214312" cy="214312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500" name="Elipsa 499"/>
          <p:cNvSpPr/>
          <p:nvPr/>
        </p:nvSpPr>
        <p:spPr>
          <a:xfrm rot="387355">
            <a:off x="6768032" y="5748756"/>
            <a:ext cx="214313" cy="214312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cxnSp>
        <p:nvCxnSpPr>
          <p:cNvPr id="501" name="Łącznik prosty 500"/>
          <p:cNvCxnSpPr/>
          <p:nvPr/>
        </p:nvCxnSpPr>
        <p:spPr>
          <a:xfrm rot="387355">
            <a:off x="4912235" y="4471798"/>
            <a:ext cx="428625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2" name="Elipsa 501"/>
          <p:cNvSpPr/>
          <p:nvPr/>
        </p:nvSpPr>
        <p:spPr>
          <a:xfrm rot="387355">
            <a:off x="5055199" y="4400365"/>
            <a:ext cx="142875" cy="142875"/>
          </a:xfrm>
          <a:prstGeom prst="ellipse">
            <a:avLst/>
          </a:prstGeom>
          <a:noFill/>
          <a:ln>
            <a:solidFill>
              <a:srgbClr val="02AE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cxnSp>
        <p:nvCxnSpPr>
          <p:cNvPr id="503" name="Łącznik prosty 502"/>
          <p:cNvCxnSpPr/>
          <p:nvPr/>
        </p:nvCxnSpPr>
        <p:spPr>
          <a:xfrm rot="387355">
            <a:off x="5764049" y="4568186"/>
            <a:ext cx="428625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4" name="Elipsa 503"/>
          <p:cNvSpPr/>
          <p:nvPr/>
        </p:nvSpPr>
        <p:spPr>
          <a:xfrm rot="387355">
            <a:off x="5907013" y="4496753"/>
            <a:ext cx="142875" cy="142875"/>
          </a:xfrm>
          <a:prstGeom prst="ellipse">
            <a:avLst/>
          </a:prstGeom>
          <a:noFill/>
          <a:ln>
            <a:solidFill>
              <a:srgbClr val="02AE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cxnSp>
        <p:nvCxnSpPr>
          <p:cNvPr id="505" name="Łącznik prosty 504"/>
          <p:cNvCxnSpPr/>
          <p:nvPr/>
        </p:nvCxnSpPr>
        <p:spPr>
          <a:xfrm rot="387355">
            <a:off x="6615863" y="4664574"/>
            <a:ext cx="428625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6" name="Elipsa 505"/>
          <p:cNvSpPr/>
          <p:nvPr/>
        </p:nvSpPr>
        <p:spPr>
          <a:xfrm rot="387355">
            <a:off x="6758827" y="4593141"/>
            <a:ext cx="142875" cy="142875"/>
          </a:xfrm>
          <a:prstGeom prst="ellipse">
            <a:avLst/>
          </a:prstGeom>
          <a:noFill/>
          <a:ln>
            <a:solidFill>
              <a:srgbClr val="02AE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507" name="Elipsa 506"/>
          <p:cNvSpPr/>
          <p:nvPr/>
        </p:nvSpPr>
        <p:spPr>
          <a:xfrm rot="387355">
            <a:off x="6754597" y="4596931"/>
            <a:ext cx="214313" cy="214312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508" name="Elipsa 507"/>
          <p:cNvSpPr/>
          <p:nvPr/>
        </p:nvSpPr>
        <p:spPr>
          <a:xfrm rot="387355">
            <a:off x="2179429" y="4366798"/>
            <a:ext cx="214312" cy="214312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509" name="Elipsa 508"/>
          <p:cNvSpPr/>
          <p:nvPr/>
        </p:nvSpPr>
        <p:spPr>
          <a:xfrm rot="387355">
            <a:off x="3457158" y="4511381"/>
            <a:ext cx="214312" cy="214312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510" name="Elipsa 509"/>
          <p:cNvSpPr/>
          <p:nvPr/>
        </p:nvSpPr>
        <p:spPr>
          <a:xfrm rot="387355">
            <a:off x="4734888" y="4655964"/>
            <a:ext cx="214312" cy="214312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511" name="Elipsa 510"/>
          <p:cNvSpPr/>
          <p:nvPr/>
        </p:nvSpPr>
        <p:spPr>
          <a:xfrm rot="387355">
            <a:off x="5373753" y="4728256"/>
            <a:ext cx="214312" cy="214312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512" name="Elipsa 511"/>
          <p:cNvSpPr/>
          <p:nvPr/>
        </p:nvSpPr>
        <p:spPr>
          <a:xfrm rot="387355">
            <a:off x="6225573" y="4824644"/>
            <a:ext cx="214312" cy="214312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396" name="Elipsa 395"/>
          <p:cNvSpPr/>
          <p:nvPr/>
        </p:nvSpPr>
        <p:spPr>
          <a:xfrm rot="387355">
            <a:off x="5910812" y="4429558"/>
            <a:ext cx="214312" cy="214312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397" name="Elipsa 396"/>
          <p:cNvSpPr/>
          <p:nvPr/>
        </p:nvSpPr>
        <p:spPr>
          <a:xfrm rot="387355">
            <a:off x="5058990" y="4333169"/>
            <a:ext cx="214312" cy="214312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370" name="Elipsa 369"/>
          <p:cNvSpPr/>
          <p:nvPr/>
        </p:nvSpPr>
        <p:spPr>
          <a:xfrm>
            <a:off x="-500098" y="2000240"/>
            <a:ext cx="214312" cy="214312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372" name="pole tekstowe 62"/>
          <p:cNvSpPr txBox="1">
            <a:spLocks noChangeArrowheads="1"/>
          </p:cNvSpPr>
          <p:nvPr/>
        </p:nvSpPr>
        <p:spPr bwMode="auto">
          <a:xfrm>
            <a:off x="3571868" y="6211669"/>
            <a:ext cx="302679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 sz="3600" dirty="0" smtClean="0">
                <a:latin typeface="Calibri" pitchFamily="34" charset="0"/>
              </a:rPr>
              <a:t>Prąd unoszenia</a:t>
            </a:r>
            <a:endParaRPr lang="pl-PL" sz="3600" dirty="0">
              <a:latin typeface="Calibri" pitchFamily="34" charset="0"/>
            </a:endParaRPr>
          </a:p>
        </p:txBody>
      </p:sp>
      <p:cxnSp>
        <p:nvCxnSpPr>
          <p:cNvPr id="373" name="Łącznik prosty 372"/>
          <p:cNvCxnSpPr/>
          <p:nvPr/>
        </p:nvCxnSpPr>
        <p:spPr>
          <a:xfrm rot="5400000">
            <a:off x="-392147" y="3535363"/>
            <a:ext cx="5072098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4" name="Łącznik prosty 373"/>
          <p:cNvCxnSpPr/>
          <p:nvPr/>
        </p:nvCxnSpPr>
        <p:spPr>
          <a:xfrm rot="5400000">
            <a:off x="4679951" y="3535363"/>
            <a:ext cx="5072098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5" name="pole tekstowe 62"/>
          <p:cNvSpPr txBox="1">
            <a:spLocks noChangeArrowheads="1"/>
          </p:cNvSpPr>
          <p:nvPr/>
        </p:nvSpPr>
        <p:spPr bwMode="auto">
          <a:xfrm>
            <a:off x="5929322" y="710967"/>
            <a:ext cx="118000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 sz="3600" dirty="0" smtClean="0">
                <a:latin typeface="Calibri" pitchFamily="34" charset="0"/>
              </a:rPr>
              <a:t>Typ</a:t>
            </a:r>
            <a:r>
              <a:rPr lang="pl-PL" sz="3600" i="1" dirty="0" smtClean="0">
                <a:latin typeface="Calibri" pitchFamily="34" charset="0"/>
              </a:rPr>
              <a:t> p</a:t>
            </a:r>
            <a:endParaRPr lang="pl-PL" sz="3600" dirty="0">
              <a:latin typeface="Calibri" pitchFamily="34" charset="0"/>
            </a:endParaRPr>
          </a:p>
        </p:txBody>
      </p:sp>
      <p:cxnSp>
        <p:nvCxnSpPr>
          <p:cNvPr id="377" name="Łącznik prosty ze strzałką 376"/>
          <p:cNvCxnSpPr/>
          <p:nvPr/>
        </p:nvCxnSpPr>
        <p:spPr>
          <a:xfrm rot="10800000">
            <a:off x="2214546" y="1927213"/>
            <a:ext cx="642942" cy="158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8" name="Łącznik prosty ze strzałką 377"/>
          <p:cNvCxnSpPr/>
          <p:nvPr/>
        </p:nvCxnSpPr>
        <p:spPr>
          <a:xfrm>
            <a:off x="6286512" y="1927214"/>
            <a:ext cx="857256" cy="158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1" name="pole tekstowe 62"/>
          <p:cNvSpPr txBox="1">
            <a:spLocks noChangeArrowheads="1"/>
          </p:cNvSpPr>
          <p:nvPr/>
        </p:nvSpPr>
        <p:spPr bwMode="auto">
          <a:xfrm>
            <a:off x="2928926" y="1571612"/>
            <a:ext cx="332879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 sz="3600" dirty="0" smtClean="0">
                <a:latin typeface="Calibri" pitchFamily="34" charset="0"/>
              </a:rPr>
              <a:t>Obszar zubożony</a:t>
            </a:r>
            <a:endParaRPr lang="pl-PL" sz="36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11022E-16 L 0.00139 -0.3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" y="-1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9 -0.30301 L 0.42674 -0.25046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5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3" y="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42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2674 -0.25046 L 0.41875 0.04352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5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" y="1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63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42 -0.00138 L 0.26024 0.03658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7" y="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69 -0.00787 L 0.07674 0.32153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" y="1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0"/>
                            </p:stCondLst>
                            <p:childTnLst>
                              <p:par>
                                <p:cTn id="20" presetID="63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4.07407E-6 L 0.0941 -0.02778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3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" y="-14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1.11111E-6 L 0.07934 0.00394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3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" y="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54" grpId="0" animBg="1"/>
      <p:bldP spid="514" grpId="0" animBg="1"/>
      <p:bldP spid="514" grpId="1" animBg="1"/>
      <p:bldP spid="514" grpId="2" animBg="1"/>
      <p:bldP spid="37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Prostokąt 263"/>
          <p:cNvSpPr/>
          <p:nvPr/>
        </p:nvSpPr>
        <p:spPr>
          <a:xfrm rot="380905">
            <a:off x="2043145" y="4648852"/>
            <a:ext cx="5325724" cy="107156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261" name="Prostokąt 260"/>
          <p:cNvSpPr/>
          <p:nvPr/>
        </p:nvSpPr>
        <p:spPr>
          <a:xfrm>
            <a:off x="7143767" y="4929206"/>
            <a:ext cx="2000233" cy="107156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4" name="Prostokąt 3"/>
          <p:cNvSpPr/>
          <p:nvPr/>
        </p:nvSpPr>
        <p:spPr>
          <a:xfrm>
            <a:off x="214282" y="1500174"/>
            <a:ext cx="1928794" cy="107156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5" name="Prostokąt 4"/>
          <p:cNvSpPr/>
          <p:nvPr/>
        </p:nvSpPr>
        <p:spPr>
          <a:xfrm>
            <a:off x="214313" y="4357688"/>
            <a:ext cx="2000233" cy="107156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cxnSp>
        <p:nvCxnSpPr>
          <p:cNvPr id="6" name="Łącznik prosty ze strzałką 5"/>
          <p:cNvCxnSpPr/>
          <p:nvPr/>
        </p:nvCxnSpPr>
        <p:spPr>
          <a:xfrm rot="5400000" flipH="1" flipV="1">
            <a:off x="-2536031" y="3036094"/>
            <a:ext cx="5500688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pole tekstowe 62"/>
          <p:cNvSpPr txBox="1">
            <a:spLocks noChangeArrowheads="1"/>
          </p:cNvSpPr>
          <p:nvPr/>
        </p:nvSpPr>
        <p:spPr bwMode="auto">
          <a:xfrm>
            <a:off x="160338" y="214313"/>
            <a:ext cx="41116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 sz="3600" i="1" dirty="0">
                <a:latin typeface="Calibri" pitchFamily="34" charset="0"/>
              </a:rPr>
              <a:t>E</a:t>
            </a:r>
            <a:endParaRPr lang="pl-PL" sz="3600" dirty="0">
              <a:latin typeface="Calibri" pitchFamily="34" charset="0"/>
            </a:endParaRPr>
          </a:p>
        </p:txBody>
      </p:sp>
      <p:sp>
        <p:nvSpPr>
          <p:cNvPr id="8" name="Elipsa 7"/>
          <p:cNvSpPr/>
          <p:nvPr/>
        </p:nvSpPr>
        <p:spPr>
          <a:xfrm>
            <a:off x="214313" y="4357688"/>
            <a:ext cx="214312" cy="214312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9" name="Elipsa 8"/>
          <p:cNvSpPr/>
          <p:nvPr/>
        </p:nvSpPr>
        <p:spPr>
          <a:xfrm>
            <a:off x="428625" y="4357688"/>
            <a:ext cx="214313" cy="214312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10" name="Elipsa 9"/>
          <p:cNvSpPr/>
          <p:nvPr/>
        </p:nvSpPr>
        <p:spPr>
          <a:xfrm>
            <a:off x="642938" y="4357688"/>
            <a:ext cx="214312" cy="214312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11" name="Elipsa 10"/>
          <p:cNvSpPr/>
          <p:nvPr/>
        </p:nvSpPr>
        <p:spPr>
          <a:xfrm>
            <a:off x="857250" y="4357688"/>
            <a:ext cx="214313" cy="214312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12" name="Elipsa 11"/>
          <p:cNvSpPr/>
          <p:nvPr/>
        </p:nvSpPr>
        <p:spPr>
          <a:xfrm>
            <a:off x="1285852" y="4357694"/>
            <a:ext cx="214312" cy="214312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13" name="Elipsa 12"/>
          <p:cNvSpPr/>
          <p:nvPr/>
        </p:nvSpPr>
        <p:spPr>
          <a:xfrm>
            <a:off x="1500166" y="4357694"/>
            <a:ext cx="214313" cy="214312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14" name="Elipsa 13"/>
          <p:cNvSpPr/>
          <p:nvPr/>
        </p:nvSpPr>
        <p:spPr>
          <a:xfrm>
            <a:off x="1928794" y="4357694"/>
            <a:ext cx="214312" cy="214312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18" name="Elipsa 17"/>
          <p:cNvSpPr/>
          <p:nvPr/>
        </p:nvSpPr>
        <p:spPr>
          <a:xfrm>
            <a:off x="285750" y="4572000"/>
            <a:ext cx="214313" cy="214313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19" name="Elipsa 18"/>
          <p:cNvSpPr/>
          <p:nvPr/>
        </p:nvSpPr>
        <p:spPr>
          <a:xfrm>
            <a:off x="500063" y="4572000"/>
            <a:ext cx="214312" cy="214313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20" name="Elipsa 19"/>
          <p:cNvSpPr/>
          <p:nvPr/>
        </p:nvSpPr>
        <p:spPr>
          <a:xfrm>
            <a:off x="714375" y="4572000"/>
            <a:ext cx="214313" cy="214313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21" name="Elipsa 20"/>
          <p:cNvSpPr/>
          <p:nvPr/>
        </p:nvSpPr>
        <p:spPr>
          <a:xfrm>
            <a:off x="928688" y="4572000"/>
            <a:ext cx="214312" cy="214313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22" name="Elipsa 21"/>
          <p:cNvSpPr/>
          <p:nvPr/>
        </p:nvSpPr>
        <p:spPr>
          <a:xfrm>
            <a:off x="1143000" y="4572000"/>
            <a:ext cx="214313" cy="214313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23" name="Elipsa 22"/>
          <p:cNvSpPr/>
          <p:nvPr/>
        </p:nvSpPr>
        <p:spPr>
          <a:xfrm>
            <a:off x="1357313" y="4572000"/>
            <a:ext cx="214312" cy="214313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24" name="Elipsa 23"/>
          <p:cNvSpPr/>
          <p:nvPr/>
        </p:nvSpPr>
        <p:spPr>
          <a:xfrm>
            <a:off x="1571625" y="4572000"/>
            <a:ext cx="214313" cy="214313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25" name="Elipsa 24"/>
          <p:cNvSpPr/>
          <p:nvPr/>
        </p:nvSpPr>
        <p:spPr>
          <a:xfrm>
            <a:off x="1785938" y="4572000"/>
            <a:ext cx="214312" cy="214313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26" name="Elipsa 25"/>
          <p:cNvSpPr/>
          <p:nvPr/>
        </p:nvSpPr>
        <p:spPr>
          <a:xfrm>
            <a:off x="2000250" y="4572000"/>
            <a:ext cx="214313" cy="214313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48" name="Elipsa 47"/>
          <p:cNvSpPr/>
          <p:nvPr/>
        </p:nvSpPr>
        <p:spPr>
          <a:xfrm>
            <a:off x="214313" y="4786313"/>
            <a:ext cx="214312" cy="214312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49" name="Elipsa 48"/>
          <p:cNvSpPr/>
          <p:nvPr/>
        </p:nvSpPr>
        <p:spPr>
          <a:xfrm>
            <a:off x="428625" y="4786313"/>
            <a:ext cx="214313" cy="214312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50" name="Elipsa 49"/>
          <p:cNvSpPr/>
          <p:nvPr/>
        </p:nvSpPr>
        <p:spPr>
          <a:xfrm>
            <a:off x="642938" y="4786313"/>
            <a:ext cx="214312" cy="214312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51" name="Elipsa 50"/>
          <p:cNvSpPr/>
          <p:nvPr/>
        </p:nvSpPr>
        <p:spPr>
          <a:xfrm>
            <a:off x="857250" y="4786313"/>
            <a:ext cx="214313" cy="214312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52" name="Elipsa 51"/>
          <p:cNvSpPr/>
          <p:nvPr/>
        </p:nvSpPr>
        <p:spPr>
          <a:xfrm>
            <a:off x="1071563" y="4786313"/>
            <a:ext cx="214312" cy="214312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53" name="Elipsa 52"/>
          <p:cNvSpPr/>
          <p:nvPr/>
        </p:nvSpPr>
        <p:spPr>
          <a:xfrm>
            <a:off x="1285875" y="4786313"/>
            <a:ext cx="214313" cy="214312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54" name="Elipsa 53"/>
          <p:cNvSpPr/>
          <p:nvPr/>
        </p:nvSpPr>
        <p:spPr>
          <a:xfrm>
            <a:off x="1500188" y="4786313"/>
            <a:ext cx="214312" cy="214312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55" name="Elipsa 54"/>
          <p:cNvSpPr/>
          <p:nvPr/>
        </p:nvSpPr>
        <p:spPr>
          <a:xfrm>
            <a:off x="1714500" y="4786313"/>
            <a:ext cx="214313" cy="214312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56" name="Elipsa 55"/>
          <p:cNvSpPr/>
          <p:nvPr/>
        </p:nvSpPr>
        <p:spPr>
          <a:xfrm>
            <a:off x="1928813" y="4786313"/>
            <a:ext cx="214312" cy="214312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58" name="Elipsa 57"/>
          <p:cNvSpPr/>
          <p:nvPr/>
        </p:nvSpPr>
        <p:spPr>
          <a:xfrm>
            <a:off x="285750" y="5000625"/>
            <a:ext cx="214313" cy="214313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59" name="Elipsa 58"/>
          <p:cNvSpPr/>
          <p:nvPr/>
        </p:nvSpPr>
        <p:spPr>
          <a:xfrm>
            <a:off x="500063" y="5000625"/>
            <a:ext cx="214312" cy="214313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60" name="Elipsa 59"/>
          <p:cNvSpPr/>
          <p:nvPr/>
        </p:nvSpPr>
        <p:spPr>
          <a:xfrm>
            <a:off x="714375" y="5000625"/>
            <a:ext cx="214313" cy="214313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61" name="Elipsa 60"/>
          <p:cNvSpPr/>
          <p:nvPr/>
        </p:nvSpPr>
        <p:spPr>
          <a:xfrm>
            <a:off x="928688" y="5000625"/>
            <a:ext cx="214312" cy="214313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62" name="Elipsa 61"/>
          <p:cNvSpPr/>
          <p:nvPr/>
        </p:nvSpPr>
        <p:spPr>
          <a:xfrm>
            <a:off x="1143000" y="5000625"/>
            <a:ext cx="214313" cy="214313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63" name="Elipsa 62"/>
          <p:cNvSpPr/>
          <p:nvPr/>
        </p:nvSpPr>
        <p:spPr>
          <a:xfrm>
            <a:off x="1357313" y="5000625"/>
            <a:ext cx="214312" cy="214313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64" name="Elipsa 63"/>
          <p:cNvSpPr/>
          <p:nvPr/>
        </p:nvSpPr>
        <p:spPr>
          <a:xfrm>
            <a:off x="1571625" y="5000625"/>
            <a:ext cx="214313" cy="214313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65" name="Elipsa 64"/>
          <p:cNvSpPr/>
          <p:nvPr/>
        </p:nvSpPr>
        <p:spPr>
          <a:xfrm>
            <a:off x="1785938" y="5000625"/>
            <a:ext cx="214312" cy="214313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66" name="Elipsa 65"/>
          <p:cNvSpPr/>
          <p:nvPr/>
        </p:nvSpPr>
        <p:spPr>
          <a:xfrm>
            <a:off x="2000250" y="5000625"/>
            <a:ext cx="214313" cy="214313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88" name="Elipsa 87"/>
          <p:cNvSpPr/>
          <p:nvPr/>
        </p:nvSpPr>
        <p:spPr>
          <a:xfrm>
            <a:off x="214313" y="5214938"/>
            <a:ext cx="214312" cy="214312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89" name="Elipsa 88"/>
          <p:cNvSpPr/>
          <p:nvPr/>
        </p:nvSpPr>
        <p:spPr>
          <a:xfrm>
            <a:off x="428625" y="5214938"/>
            <a:ext cx="214313" cy="214312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90" name="Elipsa 89"/>
          <p:cNvSpPr/>
          <p:nvPr/>
        </p:nvSpPr>
        <p:spPr>
          <a:xfrm>
            <a:off x="642938" y="5214938"/>
            <a:ext cx="214312" cy="214312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91" name="Elipsa 90"/>
          <p:cNvSpPr/>
          <p:nvPr/>
        </p:nvSpPr>
        <p:spPr>
          <a:xfrm>
            <a:off x="857250" y="5214938"/>
            <a:ext cx="214313" cy="214312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92" name="Elipsa 91"/>
          <p:cNvSpPr/>
          <p:nvPr/>
        </p:nvSpPr>
        <p:spPr>
          <a:xfrm>
            <a:off x="1071563" y="5214938"/>
            <a:ext cx="214312" cy="214312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93" name="Elipsa 92"/>
          <p:cNvSpPr/>
          <p:nvPr/>
        </p:nvSpPr>
        <p:spPr>
          <a:xfrm>
            <a:off x="1285875" y="5214938"/>
            <a:ext cx="214313" cy="214312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94" name="Elipsa 93"/>
          <p:cNvSpPr/>
          <p:nvPr/>
        </p:nvSpPr>
        <p:spPr>
          <a:xfrm>
            <a:off x="1500188" y="5214938"/>
            <a:ext cx="214312" cy="214312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95" name="Elipsa 94"/>
          <p:cNvSpPr/>
          <p:nvPr/>
        </p:nvSpPr>
        <p:spPr>
          <a:xfrm>
            <a:off x="1714500" y="5214938"/>
            <a:ext cx="214313" cy="214312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96" name="Elipsa 95"/>
          <p:cNvSpPr/>
          <p:nvPr/>
        </p:nvSpPr>
        <p:spPr>
          <a:xfrm>
            <a:off x="1928813" y="5214938"/>
            <a:ext cx="214312" cy="214312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cxnSp>
        <p:nvCxnSpPr>
          <p:cNvPr id="108" name="Łącznik prosty 107"/>
          <p:cNvCxnSpPr/>
          <p:nvPr/>
        </p:nvCxnSpPr>
        <p:spPr>
          <a:xfrm>
            <a:off x="500063" y="2786063"/>
            <a:ext cx="428625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Łącznik prosty 109"/>
          <p:cNvCxnSpPr/>
          <p:nvPr/>
        </p:nvCxnSpPr>
        <p:spPr>
          <a:xfrm>
            <a:off x="1357313" y="2786063"/>
            <a:ext cx="428625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Łącznik prosty 111"/>
          <p:cNvCxnSpPr/>
          <p:nvPr/>
        </p:nvCxnSpPr>
        <p:spPr>
          <a:xfrm>
            <a:off x="2214563" y="2786063"/>
            <a:ext cx="428625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Łącznik prosty 113"/>
          <p:cNvCxnSpPr/>
          <p:nvPr/>
        </p:nvCxnSpPr>
        <p:spPr>
          <a:xfrm>
            <a:off x="3000375" y="2927347"/>
            <a:ext cx="428625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Łącznik prosty 115"/>
          <p:cNvCxnSpPr/>
          <p:nvPr/>
        </p:nvCxnSpPr>
        <p:spPr>
          <a:xfrm>
            <a:off x="3857625" y="3070223"/>
            <a:ext cx="428625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9" name="Łącznik prosty 228"/>
          <p:cNvCxnSpPr/>
          <p:nvPr/>
        </p:nvCxnSpPr>
        <p:spPr>
          <a:xfrm rot="5400000">
            <a:off x="1964513" y="3536157"/>
            <a:ext cx="5072098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0" name="pole tekstowe 62"/>
          <p:cNvSpPr txBox="1">
            <a:spLocks noChangeArrowheads="1"/>
          </p:cNvSpPr>
          <p:nvPr/>
        </p:nvSpPr>
        <p:spPr bwMode="auto">
          <a:xfrm>
            <a:off x="2428860" y="714356"/>
            <a:ext cx="117429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 sz="3600" dirty="0" smtClean="0">
                <a:latin typeface="Calibri" pitchFamily="34" charset="0"/>
              </a:rPr>
              <a:t>Typ</a:t>
            </a:r>
            <a:r>
              <a:rPr lang="pl-PL" sz="3600" i="1" dirty="0" smtClean="0">
                <a:latin typeface="Calibri" pitchFamily="34" charset="0"/>
              </a:rPr>
              <a:t> n</a:t>
            </a:r>
            <a:endParaRPr lang="pl-PL" sz="3600" dirty="0">
              <a:latin typeface="Calibri" pitchFamily="34" charset="0"/>
            </a:endParaRPr>
          </a:p>
        </p:txBody>
      </p:sp>
      <p:sp>
        <p:nvSpPr>
          <p:cNvPr id="244" name="Elipsa 243"/>
          <p:cNvSpPr/>
          <p:nvPr/>
        </p:nvSpPr>
        <p:spPr>
          <a:xfrm>
            <a:off x="1714480" y="4357694"/>
            <a:ext cx="214312" cy="214312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grpSp>
        <p:nvGrpSpPr>
          <p:cNvPr id="2" name="Grupa 522"/>
          <p:cNvGrpSpPr/>
          <p:nvPr/>
        </p:nvGrpSpPr>
        <p:grpSpPr>
          <a:xfrm>
            <a:off x="7072312" y="4643447"/>
            <a:ext cx="1785937" cy="1357321"/>
            <a:chOff x="7072312" y="4071943"/>
            <a:chExt cx="1785937" cy="1357321"/>
          </a:xfrm>
        </p:grpSpPr>
        <p:cxnSp>
          <p:nvCxnSpPr>
            <p:cNvPr id="224" name="Łącznik prosty 223"/>
            <p:cNvCxnSpPr/>
            <p:nvPr/>
          </p:nvCxnSpPr>
          <p:spPr>
            <a:xfrm>
              <a:off x="7358064" y="4143381"/>
              <a:ext cx="428625" cy="158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5" name="Elipsa 224"/>
            <p:cNvSpPr/>
            <p:nvPr/>
          </p:nvSpPr>
          <p:spPr>
            <a:xfrm>
              <a:off x="7500939" y="4071943"/>
              <a:ext cx="142875" cy="142875"/>
            </a:xfrm>
            <a:prstGeom prst="ellipse">
              <a:avLst/>
            </a:prstGeom>
            <a:noFill/>
            <a:ln>
              <a:solidFill>
                <a:srgbClr val="02AE0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/>
            </a:p>
          </p:txBody>
        </p:sp>
        <p:cxnSp>
          <p:nvCxnSpPr>
            <p:cNvPr id="226" name="Łącznik prosty 225"/>
            <p:cNvCxnSpPr/>
            <p:nvPr/>
          </p:nvCxnSpPr>
          <p:spPr>
            <a:xfrm>
              <a:off x="8215314" y="4143381"/>
              <a:ext cx="428625" cy="158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7" name="Elipsa 226"/>
            <p:cNvSpPr/>
            <p:nvPr/>
          </p:nvSpPr>
          <p:spPr>
            <a:xfrm>
              <a:off x="8358189" y="4071943"/>
              <a:ext cx="142875" cy="142875"/>
            </a:xfrm>
            <a:prstGeom prst="ellipse">
              <a:avLst/>
            </a:prstGeom>
            <a:noFill/>
            <a:ln>
              <a:solidFill>
                <a:srgbClr val="02AE0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/>
            </a:p>
          </p:txBody>
        </p:sp>
        <p:grpSp>
          <p:nvGrpSpPr>
            <p:cNvPr id="3" name="Grupa 261"/>
            <p:cNvGrpSpPr/>
            <p:nvPr/>
          </p:nvGrpSpPr>
          <p:grpSpPr>
            <a:xfrm>
              <a:off x="7072312" y="4357694"/>
              <a:ext cx="1785937" cy="1071570"/>
              <a:chOff x="7072312" y="4357694"/>
              <a:chExt cx="1785937" cy="1071570"/>
            </a:xfrm>
          </p:grpSpPr>
          <p:sp>
            <p:nvSpPr>
              <p:cNvPr id="138" name="Elipsa 137"/>
              <p:cNvSpPr/>
              <p:nvPr/>
            </p:nvSpPr>
            <p:spPr>
              <a:xfrm>
                <a:off x="7072326" y="4357694"/>
                <a:ext cx="214312" cy="214312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l-PL"/>
              </a:p>
            </p:txBody>
          </p:sp>
          <p:sp>
            <p:nvSpPr>
              <p:cNvPr id="140" name="Elipsa 139"/>
              <p:cNvSpPr/>
              <p:nvPr/>
            </p:nvSpPr>
            <p:spPr>
              <a:xfrm>
                <a:off x="7500958" y="4357694"/>
                <a:ext cx="214312" cy="214312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l-PL"/>
              </a:p>
            </p:txBody>
          </p:sp>
          <p:sp>
            <p:nvSpPr>
              <p:cNvPr id="143" name="Elipsa 142"/>
              <p:cNvSpPr/>
              <p:nvPr/>
            </p:nvSpPr>
            <p:spPr>
              <a:xfrm>
                <a:off x="7929586" y="4357694"/>
                <a:ext cx="214313" cy="214312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l-PL"/>
              </a:p>
            </p:txBody>
          </p:sp>
          <p:sp>
            <p:nvSpPr>
              <p:cNvPr id="145" name="Elipsa 144"/>
              <p:cNvSpPr/>
              <p:nvPr/>
            </p:nvSpPr>
            <p:spPr>
              <a:xfrm>
                <a:off x="8358211" y="4357694"/>
                <a:ext cx="214313" cy="214312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l-PL"/>
              </a:p>
            </p:txBody>
          </p:sp>
          <p:sp>
            <p:nvSpPr>
              <p:cNvPr id="147" name="Elipsa 146"/>
              <p:cNvSpPr/>
              <p:nvPr/>
            </p:nvSpPr>
            <p:spPr>
              <a:xfrm>
                <a:off x="8572499" y="4357702"/>
                <a:ext cx="214313" cy="214312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l-PL"/>
              </a:p>
            </p:txBody>
          </p:sp>
          <p:sp>
            <p:nvSpPr>
              <p:cNvPr id="150" name="Elipsa 149"/>
              <p:cNvSpPr/>
              <p:nvPr/>
            </p:nvSpPr>
            <p:spPr>
              <a:xfrm>
                <a:off x="7143749" y="4572014"/>
                <a:ext cx="214313" cy="214313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l-PL"/>
              </a:p>
            </p:txBody>
          </p:sp>
          <p:sp>
            <p:nvSpPr>
              <p:cNvPr id="151" name="Elipsa 150"/>
              <p:cNvSpPr/>
              <p:nvPr/>
            </p:nvSpPr>
            <p:spPr>
              <a:xfrm>
                <a:off x="7358062" y="4572014"/>
                <a:ext cx="214312" cy="214313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l-PL"/>
              </a:p>
            </p:txBody>
          </p:sp>
          <p:sp>
            <p:nvSpPr>
              <p:cNvPr id="152" name="Elipsa 151"/>
              <p:cNvSpPr/>
              <p:nvPr/>
            </p:nvSpPr>
            <p:spPr>
              <a:xfrm>
                <a:off x="7572374" y="4572014"/>
                <a:ext cx="214313" cy="214313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l-PL"/>
              </a:p>
            </p:txBody>
          </p:sp>
          <p:sp>
            <p:nvSpPr>
              <p:cNvPr id="153" name="Elipsa 152"/>
              <p:cNvSpPr/>
              <p:nvPr/>
            </p:nvSpPr>
            <p:spPr>
              <a:xfrm>
                <a:off x="7786687" y="4572014"/>
                <a:ext cx="214312" cy="214313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l-PL"/>
              </a:p>
            </p:txBody>
          </p:sp>
          <p:sp>
            <p:nvSpPr>
              <p:cNvPr id="154" name="Elipsa 153"/>
              <p:cNvSpPr/>
              <p:nvPr/>
            </p:nvSpPr>
            <p:spPr>
              <a:xfrm>
                <a:off x="8000999" y="4572014"/>
                <a:ext cx="214313" cy="214313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l-PL"/>
              </a:p>
            </p:txBody>
          </p:sp>
          <p:sp>
            <p:nvSpPr>
              <p:cNvPr id="155" name="Elipsa 154"/>
              <p:cNvSpPr/>
              <p:nvPr/>
            </p:nvSpPr>
            <p:spPr>
              <a:xfrm>
                <a:off x="8215312" y="4572014"/>
                <a:ext cx="214312" cy="214313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l-PL"/>
              </a:p>
            </p:txBody>
          </p:sp>
          <p:sp>
            <p:nvSpPr>
              <p:cNvPr id="156" name="Elipsa 155"/>
              <p:cNvSpPr/>
              <p:nvPr/>
            </p:nvSpPr>
            <p:spPr>
              <a:xfrm>
                <a:off x="8429624" y="4572014"/>
                <a:ext cx="214313" cy="214313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l-PL"/>
              </a:p>
            </p:txBody>
          </p:sp>
          <p:sp>
            <p:nvSpPr>
              <p:cNvPr id="157" name="Elipsa 156"/>
              <p:cNvSpPr/>
              <p:nvPr/>
            </p:nvSpPr>
            <p:spPr>
              <a:xfrm>
                <a:off x="8643937" y="4572014"/>
                <a:ext cx="214312" cy="214313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l-PL"/>
              </a:p>
            </p:txBody>
          </p:sp>
          <p:sp>
            <p:nvSpPr>
              <p:cNvPr id="180" name="Elipsa 179"/>
              <p:cNvSpPr/>
              <p:nvPr/>
            </p:nvSpPr>
            <p:spPr>
              <a:xfrm>
                <a:off x="7072312" y="4786327"/>
                <a:ext cx="214312" cy="214312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l-PL"/>
              </a:p>
            </p:txBody>
          </p:sp>
          <p:sp>
            <p:nvSpPr>
              <p:cNvPr id="181" name="Elipsa 180"/>
              <p:cNvSpPr/>
              <p:nvPr/>
            </p:nvSpPr>
            <p:spPr>
              <a:xfrm>
                <a:off x="7286624" y="4786327"/>
                <a:ext cx="214313" cy="214312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l-PL"/>
              </a:p>
            </p:txBody>
          </p:sp>
          <p:sp>
            <p:nvSpPr>
              <p:cNvPr id="182" name="Elipsa 181"/>
              <p:cNvSpPr/>
              <p:nvPr/>
            </p:nvSpPr>
            <p:spPr>
              <a:xfrm>
                <a:off x="7500937" y="4786327"/>
                <a:ext cx="214312" cy="214312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l-PL"/>
              </a:p>
            </p:txBody>
          </p:sp>
          <p:sp>
            <p:nvSpPr>
              <p:cNvPr id="183" name="Elipsa 182"/>
              <p:cNvSpPr/>
              <p:nvPr/>
            </p:nvSpPr>
            <p:spPr>
              <a:xfrm>
                <a:off x="7715249" y="4786327"/>
                <a:ext cx="214313" cy="214312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l-PL"/>
              </a:p>
            </p:txBody>
          </p:sp>
          <p:sp>
            <p:nvSpPr>
              <p:cNvPr id="184" name="Elipsa 183"/>
              <p:cNvSpPr/>
              <p:nvPr/>
            </p:nvSpPr>
            <p:spPr>
              <a:xfrm>
                <a:off x="7929562" y="4786327"/>
                <a:ext cx="214312" cy="214312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l-PL"/>
              </a:p>
            </p:txBody>
          </p:sp>
          <p:sp>
            <p:nvSpPr>
              <p:cNvPr id="185" name="Elipsa 184"/>
              <p:cNvSpPr/>
              <p:nvPr/>
            </p:nvSpPr>
            <p:spPr>
              <a:xfrm>
                <a:off x="8143874" y="4786327"/>
                <a:ext cx="214313" cy="214312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l-PL"/>
              </a:p>
            </p:txBody>
          </p:sp>
          <p:sp>
            <p:nvSpPr>
              <p:cNvPr id="186" name="Elipsa 185"/>
              <p:cNvSpPr/>
              <p:nvPr/>
            </p:nvSpPr>
            <p:spPr>
              <a:xfrm>
                <a:off x="8358187" y="4786327"/>
                <a:ext cx="214312" cy="214312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l-PL"/>
              </a:p>
            </p:txBody>
          </p:sp>
          <p:sp>
            <p:nvSpPr>
              <p:cNvPr id="187" name="Elipsa 186"/>
              <p:cNvSpPr/>
              <p:nvPr/>
            </p:nvSpPr>
            <p:spPr>
              <a:xfrm>
                <a:off x="8572499" y="4786327"/>
                <a:ext cx="214313" cy="214312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l-PL"/>
              </a:p>
            </p:txBody>
          </p:sp>
          <p:sp>
            <p:nvSpPr>
              <p:cNvPr id="190" name="Elipsa 189"/>
              <p:cNvSpPr/>
              <p:nvPr/>
            </p:nvSpPr>
            <p:spPr>
              <a:xfrm>
                <a:off x="7143749" y="5000639"/>
                <a:ext cx="214313" cy="214313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l-PL"/>
              </a:p>
            </p:txBody>
          </p:sp>
          <p:sp>
            <p:nvSpPr>
              <p:cNvPr id="191" name="Elipsa 190"/>
              <p:cNvSpPr/>
              <p:nvPr/>
            </p:nvSpPr>
            <p:spPr>
              <a:xfrm>
                <a:off x="7358062" y="5000639"/>
                <a:ext cx="214312" cy="214313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l-PL"/>
              </a:p>
            </p:txBody>
          </p:sp>
          <p:sp>
            <p:nvSpPr>
              <p:cNvPr id="192" name="Elipsa 191"/>
              <p:cNvSpPr/>
              <p:nvPr/>
            </p:nvSpPr>
            <p:spPr>
              <a:xfrm>
                <a:off x="7572374" y="5000639"/>
                <a:ext cx="214313" cy="214313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l-PL"/>
              </a:p>
            </p:txBody>
          </p:sp>
          <p:sp>
            <p:nvSpPr>
              <p:cNvPr id="193" name="Elipsa 192"/>
              <p:cNvSpPr/>
              <p:nvPr/>
            </p:nvSpPr>
            <p:spPr>
              <a:xfrm>
                <a:off x="7786687" y="5000639"/>
                <a:ext cx="214312" cy="214313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l-PL"/>
              </a:p>
            </p:txBody>
          </p:sp>
          <p:sp>
            <p:nvSpPr>
              <p:cNvPr id="194" name="Elipsa 193"/>
              <p:cNvSpPr/>
              <p:nvPr/>
            </p:nvSpPr>
            <p:spPr>
              <a:xfrm>
                <a:off x="8000999" y="5000639"/>
                <a:ext cx="214313" cy="214313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l-PL"/>
              </a:p>
            </p:txBody>
          </p:sp>
          <p:sp>
            <p:nvSpPr>
              <p:cNvPr id="195" name="Elipsa 194"/>
              <p:cNvSpPr/>
              <p:nvPr/>
            </p:nvSpPr>
            <p:spPr>
              <a:xfrm>
                <a:off x="8215312" y="5000639"/>
                <a:ext cx="214312" cy="214313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l-PL"/>
              </a:p>
            </p:txBody>
          </p:sp>
          <p:sp>
            <p:nvSpPr>
              <p:cNvPr id="196" name="Elipsa 195"/>
              <p:cNvSpPr/>
              <p:nvPr/>
            </p:nvSpPr>
            <p:spPr>
              <a:xfrm>
                <a:off x="8429624" y="5000639"/>
                <a:ext cx="214313" cy="214313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l-PL"/>
              </a:p>
            </p:txBody>
          </p:sp>
          <p:sp>
            <p:nvSpPr>
              <p:cNvPr id="197" name="Elipsa 196"/>
              <p:cNvSpPr/>
              <p:nvPr/>
            </p:nvSpPr>
            <p:spPr>
              <a:xfrm>
                <a:off x="8643937" y="5000639"/>
                <a:ext cx="214312" cy="214313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l-PL"/>
              </a:p>
            </p:txBody>
          </p:sp>
          <p:sp>
            <p:nvSpPr>
              <p:cNvPr id="210" name="Elipsa 209"/>
              <p:cNvSpPr/>
              <p:nvPr/>
            </p:nvSpPr>
            <p:spPr>
              <a:xfrm>
                <a:off x="7072312" y="5214952"/>
                <a:ext cx="214312" cy="214312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l-PL"/>
              </a:p>
            </p:txBody>
          </p:sp>
          <p:sp>
            <p:nvSpPr>
              <p:cNvPr id="211" name="Elipsa 210"/>
              <p:cNvSpPr/>
              <p:nvPr/>
            </p:nvSpPr>
            <p:spPr>
              <a:xfrm>
                <a:off x="7286624" y="5214952"/>
                <a:ext cx="214313" cy="214312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l-PL"/>
              </a:p>
            </p:txBody>
          </p:sp>
          <p:sp>
            <p:nvSpPr>
              <p:cNvPr id="212" name="Elipsa 211"/>
              <p:cNvSpPr/>
              <p:nvPr/>
            </p:nvSpPr>
            <p:spPr>
              <a:xfrm>
                <a:off x="7500937" y="5214952"/>
                <a:ext cx="214312" cy="214312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l-PL"/>
              </a:p>
            </p:txBody>
          </p:sp>
          <p:sp>
            <p:nvSpPr>
              <p:cNvPr id="213" name="Elipsa 212"/>
              <p:cNvSpPr/>
              <p:nvPr/>
            </p:nvSpPr>
            <p:spPr>
              <a:xfrm>
                <a:off x="7715249" y="5214952"/>
                <a:ext cx="214313" cy="214312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l-PL"/>
              </a:p>
            </p:txBody>
          </p:sp>
          <p:sp>
            <p:nvSpPr>
              <p:cNvPr id="214" name="Elipsa 213"/>
              <p:cNvSpPr/>
              <p:nvPr/>
            </p:nvSpPr>
            <p:spPr>
              <a:xfrm>
                <a:off x="7929562" y="5214952"/>
                <a:ext cx="214312" cy="214312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l-PL"/>
              </a:p>
            </p:txBody>
          </p:sp>
          <p:sp>
            <p:nvSpPr>
              <p:cNvPr id="215" name="Elipsa 214"/>
              <p:cNvSpPr/>
              <p:nvPr/>
            </p:nvSpPr>
            <p:spPr>
              <a:xfrm>
                <a:off x="8143874" y="5214952"/>
                <a:ext cx="214313" cy="214312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l-PL"/>
              </a:p>
            </p:txBody>
          </p:sp>
          <p:sp>
            <p:nvSpPr>
              <p:cNvPr id="216" name="Elipsa 215"/>
              <p:cNvSpPr/>
              <p:nvPr/>
            </p:nvSpPr>
            <p:spPr>
              <a:xfrm>
                <a:off x="8358187" y="5214952"/>
                <a:ext cx="214312" cy="214312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l-PL"/>
              </a:p>
            </p:txBody>
          </p:sp>
          <p:sp>
            <p:nvSpPr>
              <p:cNvPr id="217" name="Elipsa 216"/>
              <p:cNvSpPr/>
              <p:nvPr/>
            </p:nvSpPr>
            <p:spPr>
              <a:xfrm>
                <a:off x="8572499" y="5214952"/>
                <a:ext cx="214313" cy="214312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l-PL"/>
              </a:p>
            </p:txBody>
          </p:sp>
          <p:sp>
            <p:nvSpPr>
              <p:cNvPr id="250" name="Elipsa 249"/>
              <p:cNvSpPr/>
              <p:nvPr/>
            </p:nvSpPr>
            <p:spPr>
              <a:xfrm>
                <a:off x="7286644" y="4357694"/>
                <a:ext cx="214312" cy="214312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l-PL"/>
              </a:p>
            </p:txBody>
          </p:sp>
        </p:grpSp>
      </p:grpSp>
      <p:sp>
        <p:nvSpPr>
          <p:cNvPr id="251" name="Elipsa 250"/>
          <p:cNvSpPr/>
          <p:nvPr/>
        </p:nvSpPr>
        <p:spPr>
          <a:xfrm>
            <a:off x="1071538" y="4357694"/>
            <a:ext cx="214312" cy="214312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grpSp>
        <p:nvGrpSpPr>
          <p:cNvPr id="15" name="Grupa 370"/>
          <p:cNvGrpSpPr/>
          <p:nvPr/>
        </p:nvGrpSpPr>
        <p:grpSpPr>
          <a:xfrm>
            <a:off x="357158" y="1928802"/>
            <a:ext cx="642940" cy="357188"/>
            <a:chOff x="357158" y="1928802"/>
            <a:chExt cx="642940" cy="357188"/>
          </a:xfrm>
        </p:grpSpPr>
        <p:sp>
          <p:nvSpPr>
            <p:cNvPr id="252" name="Elipsa 251"/>
            <p:cNvSpPr/>
            <p:nvPr/>
          </p:nvSpPr>
          <p:spPr>
            <a:xfrm>
              <a:off x="357158" y="2071678"/>
              <a:ext cx="214312" cy="21431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/>
            </a:p>
          </p:txBody>
        </p:sp>
        <p:sp>
          <p:nvSpPr>
            <p:cNvPr id="253" name="Elipsa 252"/>
            <p:cNvSpPr/>
            <p:nvPr/>
          </p:nvSpPr>
          <p:spPr>
            <a:xfrm>
              <a:off x="785786" y="1928802"/>
              <a:ext cx="214312" cy="21431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/>
            </a:p>
          </p:txBody>
        </p:sp>
      </p:grpSp>
      <p:sp>
        <p:nvSpPr>
          <p:cNvPr id="254" name="Elipsa 253"/>
          <p:cNvSpPr/>
          <p:nvPr/>
        </p:nvSpPr>
        <p:spPr>
          <a:xfrm>
            <a:off x="1285852" y="2143116"/>
            <a:ext cx="214312" cy="214312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255" name="Prostokąt 254"/>
          <p:cNvSpPr/>
          <p:nvPr/>
        </p:nvSpPr>
        <p:spPr>
          <a:xfrm>
            <a:off x="7215174" y="2071686"/>
            <a:ext cx="1928826" cy="107156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257" name="Prostokąt 256"/>
          <p:cNvSpPr/>
          <p:nvPr/>
        </p:nvSpPr>
        <p:spPr>
          <a:xfrm rot="380905">
            <a:off x="2043145" y="1791331"/>
            <a:ext cx="5325724" cy="107156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398" name="Elipsa 397"/>
          <p:cNvSpPr/>
          <p:nvPr/>
        </p:nvSpPr>
        <p:spPr>
          <a:xfrm rot="387355">
            <a:off x="2226334" y="4587779"/>
            <a:ext cx="214312" cy="214313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grpSp>
        <p:nvGrpSpPr>
          <p:cNvPr id="16" name="Grupa 238"/>
          <p:cNvGrpSpPr/>
          <p:nvPr/>
        </p:nvGrpSpPr>
        <p:grpSpPr>
          <a:xfrm rot="387355">
            <a:off x="2389665" y="4439089"/>
            <a:ext cx="1071563" cy="214312"/>
            <a:chOff x="1714500" y="4357688"/>
            <a:chExt cx="1071563" cy="214312"/>
          </a:xfrm>
        </p:grpSpPr>
        <p:sp>
          <p:nvSpPr>
            <p:cNvPr id="518" name="Elipsa 517"/>
            <p:cNvSpPr/>
            <p:nvPr/>
          </p:nvSpPr>
          <p:spPr>
            <a:xfrm>
              <a:off x="1928813" y="4357688"/>
              <a:ext cx="214312" cy="21431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/>
            </a:p>
          </p:txBody>
        </p:sp>
        <p:sp>
          <p:nvSpPr>
            <p:cNvPr id="519" name="Elipsa 518"/>
            <p:cNvSpPr/>
            <p:nvPr/>
          </p:nvSpPr>
          <p:spPr>
            <a:xfrm>
              <a:off x="2143125" y="4357688"/>
              <a:ext cx="214313" cy="21431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/>
            </a:p>
          </p:txBody>
        </p:sp>
        <p:sp>
          <p:nvSpPr>
            <p:cNvPr id="520" name="Elipsa 519"/>
            <p:cNvSpPr/>
            <p:nvPr/>
          </p:nvSpPr>
          <p:spPr>
            <a:xfrm>
              <a:off x="1714500" y="4357688"/>
              <a:ext cx="214313" cy="21431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/>
            </a:p>
          </p:txBody>
        </p:sp>
        <p:sp>
          <p:nvSpPr>
            <p:cNvPr id="521" name="Elipsa 520"/>
            <p:cNvSpPr/>
            <p:nvPr/>
          </p:nvSpPr>
          <p:spPr>
            <a:xfrm>
              <a:off x="2357438" y="4357688"/>
              <a:ext cx="214312" cy="21431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/>
            </a:p>
          </p:txBody>
        </p:sp>
        <p:sp>
          <p:nvSpPr>
            <p:cNvPr id="522" name="Elipsa 521"/>
            <p:cNvSpPr/>
            <p:nvPr/>
          </p:nvSpPr>
          <p:spPr>
            <a:xfrm>
              <a:off x="2571750" y="4357688"/>
              <a:ext cx="214313" cy="21431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/>
            </a:p>
          </p:txBody>
        </p:sp>
      </p:grpSp>
      <p:grpSp>
        <p:nvGrpSpPr>
          <p:cNvPr id="17" name="Grupa 237"/>
          <p:cNvGrpSpPr/>
          <p:nvPr/>
        </p:nvGrpSpPr>
        <p:grpSpPr>
          <a:xfrm rot="387355">
            <a:off x="3669434" y="4547527"/>
            <a:ext cx="428625" cy="214312"/>
            <a:chOff x="2786063" y="4357688"/>
            <a:chExt cx="428625" cy="214312"/>
          </a:xfrm>
        </p:grpSpPr>
        <p:sp>
          <p:nvSpPr>
            <p:cNvPr id="516" name="Elipsa 515"/>
            <p:cNvSpPr/>
            <p:nvPr/>
          </p:nvSpPr>
          <p:spPr>
            <a:xfrm>
              <a:off x="2786063" y="4357688"/>
              <a:ext cx="214312" cy="21431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/>
            </a:p>
          </p:txBody>
        </p:sp>
        <p:sp>
          <p:nvSpPr>
            <p:cNvPr id="517" name="Elipsa 516"/>
            <p:cNvSpPr/>
            <p:nvPr/>
          </p:nvSpPr>
          <p:spPr>
            <a:xfrm>
              <a:off x="3000375" y="4357688"/>
              <a:ext cx="214313" cy="21431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/>
            </a:p>
          </p:txBody>
        </p:sp>
      </p:grpSp>
      <p:sp>
        <p:nvSpPr>
          <p:cNvPr id="513" name="Elipsa 512"/>
          <p:cNvSpPr/>
          <p:nvPr/>
        </p:nvSpPr>
        <p:spPr>
          <a:xfrm rot="387355">
            <a:off x="4096023" y="4583672"/>
            <a:ext cx="214312" cy="214312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514" name="Elipsa 513"/>
          <p:cNvSpPr/>
          <p:nvPr/>
        </p:nvSpPr>
        <p:spPr>
          <a:xfrm rot="387355">
            <a:off x="4308976" y="4607769"/>
            <a:ext cx="214313" cy="214312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515" name="Elipsa 514"/>
          <p:cNvSpPr/>
          <p:nvPr/>
        </p:nvSpPr>
        <p:spPr>
          <a:xfrm rot="387355">
            <a:off x="4521930" y="4631866"/>
            <a:ext cx="214312" cy="214312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402" name="Elipsa 401"/>
          <p:cNvSpPr/>
          <p:nvPr/>
        </p:nvSpPr>
        <p:spPr>
          <a:xfrm rot="387355">
            <a:off x="2439287" y="4611876"/>
            <a:ext cx="214313" cy="214313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403" name="Elipsa 402"/>
          <p:cNvSpPr/>
          <p:nvPr/>
        </p:nvSpPr>
        <p:spPr>
          <a:xfrm rot="387355">
            <a:off x="2652241" y="4635973"/>
            <a:ext cx="214312" cy="214313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404" name="Elipsa 403"/>
          <p:cNvSpPr/>
          <p:nvPr/>
        </p:nvSpPr>
        <p:spPr>
          <a:xfrm rot="387355">
            <a:off x="2865194" y="4660070"/>
            <a:ext cx="214313" cy="214313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405" name="Elipsa 404"/>
          <p:cNvSpPr/>
          <p:nvPr/>
        </p:nvSpPr>
        <p:spPr>
          <a:xfrm rot="387355">
            <a:off x="3078148" y="4684167"/>
            <a:ext cx="214312" cy="214313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406" name="Elipsa 405"/>
          <p:cNvSpPr/>
          <p:nvPr/>
        </p:nvSpPr>
        <p:spPr>
          <a:xfrm rot="387355">
            <a:off x="3291101" y="4708264"/>
            <a:ext cx="214313" cy="214313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407" name="Elipsa 406"/>
          <p:cNvSpPr/>
          <p:nvPr/>
        </p:nvSpPr>
        <p:spPr>
          <a:xfrm rot="387355">
            <a:off x="3504055" y="4732361"/>
            <a:ext cx="214312" cy="214313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408" name="Elipsa 407"/>
          <p:cNvSpPr/>
          <p:nvPr/>
        </p:nvSpPr>
        <p:spPr>
          <a:xfrm rot="387355">
            <a:off x="3717008" y="4756458"/>
            <a:ext cx="214313" cy="214313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409" name="Elipsa 408"/>
          <p:cNvSpPr/>
          <p:nvPr/>
        </p:nvSpPr>
        <p:spPr>
          <a:xfrm rot="387355">
            <a:off x="3929962" y="4780555"/>
            <a:ext cx="214312" cy="214313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410" name="Elipsa 409"/>
          <p:cNvSpPr/>
          <p:nvPr/>
        </p:nvSpPr>
        <p:spPr>
          <a:xfrm rot="387355">
            <a:off x="4142915" y="4804652"/>
            <a:ext cx="214313" cy="214313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411" name="Elipsa 410"/>
          <p:cNvSpPr/>
          <p:nvPr/>
        </p:nvSpPr>
        <p:spPr>
          <a:xfrm rot="387355">
            <a:off x="4355869" y="4828749"/>
            <a:ext cx="214312" cy="214313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412" name="Elipsa 411"/>
          <p:cNvSpPr/>
          <p:nvPr/>
        </p:nvSpPr>
        <p:spPr>
          <a:xfrm rot="387355">
            <a:off x="2131252" y="4792701"/>
            <a:ext cx="214313" cy="214312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413" name="Elipsa 412"/>
          <p:cNvSpPr/>
          <p:nvPr/>
        </p:nvSpPr>
        <p:spPr>
          <a:xfrm rot="387355">
            <a:off x="2178140" y="5013686"/>
            <a:ext cx="214312" cy="214313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414" name="Elipsa 413"/>
          <p:cNvSpPr/>
          <p:nvPr/>
        </p:nvSpPr>
        <p:spPr>
          <a:xfrm rot="387355">
            <a:off x="2344206" y="4816798"/>
            <a:ext cx="214312" cy="214312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415" name="Elipsa 414"/>
          <p:cNvSpPr/>
          <p:nvPr/>
        </p:nvSpPr>
        <p:spPr>
          <a:xfrm rot="387355">
            <a:off x="2557159" y="4840895"/>
            <a:ext cx="214313" cy="214312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416" name="Elipsa 415"/>
          <p:cNvSpPr/>
          <p:nvPr/>
        </p:nvSpPr>
        <p:spPr>
          <a:xfrm rot="387355">
            <a:off x="2770113" y="4864992"/>
            <a:ext cx="214312" cy="214312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417" name="Elipsa 416"/>
          <p:cNvSpPr/>
          <p:nvPr/>
        </p:nvSpPr>
        <p:spPr>
          <a:xfrm rot="387355">
            <a:off x="2983066" y="4889089"/>
            <a:ext cx="214313" cy="214312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418" name="Elipsa 417"/>
          <p:cNvSpPr/>
          <p:nvPr/>
        </p:nvSpPr>
        <p:spPr>
          <a:xfrm rot="387355">
            <a:off x="3196020" y="4913186"/>
            <a:ext cx="214312" cy="214312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419" name="Elipsa 418"/>
          <p:cNvSpPr/>
          <p:nvPr/>
        </p:nvSpPr>
        <p:spPr>
          <a:xfrm rot="387355">
            <a:off x="3408973" y="4937283"/>
            <a:ext cx="214313" cy="214312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420" name="Elipsa 419"/>
          <p:cNvSpPr/>
          <p:nvPr/>
        </p:nvSpPr>
        <p:spPr>
          <a:xfrm rot="387355">
            <a:off x="3621927" y="4961380"/>
            <a:ext cx="214312" cy="214312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421" name="Elipsa 420"/>
          <p:cNvSpPr/>
          <p:nvPr/>
        </p:nvSpPr>
        <p:spPr>
          <a:xfrm rot="387355">
            <a:off x="3834880" y="4985477"/>
            <a:ext cx="214313" cy="214312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422" name="Elipsa 421"/>
          <p:cNvSpPr/>
          <p:nvPr/>
        </p:nvSpPr>
        <p:spPr>
          <a:xfrm rot="387355">
            <a:off x="4047834" y="5009574"/>
            <a:ext cx="214312" cy="214312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423" name="Elipsa 422"/>
          <p:cNvSpPr/>
          <p:nvPr/>
        </p:nvSpPr>
        <p:spPr>
          <a:xfrm rot="387355">
            <a:off x="4260787" y="5033671"/>
            <a:ext cx="214313" cy="214312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424" name="Elipsa 423"/>
          <p:cNvSpPr/>
          <p:nvPr/>
        </p:nvSpPr>
        <p:spPr>
          <a:xfrm rot="387355">
            <a:off x="2391093" y="5037783"/>
            <a:ext cx="214313" cy="214313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425" name="Elipsa 424"/>
          <p:cNvSpPr/>
          <p:nvPr/>
        </p:nvSpPr>
        <p:spPr>
          <a:xfrm rot="387355">
            <a:off x="2604047" y="5061880"/>
            <a:ext cx="214312" cy="214313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426" name="Elipsa 425"/>
          <p:cNvSpPr/>
          <p:nvPr/>
        </p:nvSpPr>
        <p:spPr>
          <a:xfrm rot="387355">
            <a:off x="2817000" y="5085977"/>
            <a:ext cx="214313" cy="214313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427" name="Elipsa 426"/>
          <p:cNvSpPr/>
          <p:nvPr/>
        </p:nvSpPr>
        <p:spPr>
          <a:xfrm rot="387355">
            <a:off x="3029954" y="5110074"/>
            <a:ext cx="214312" cy="214313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428" name="Elipsa 427"/>
          <p:cNvSpPr/>
          <p:nvPr/>
        </p:nvSpPr>
        <p:spPr>
          <a:xfrm rot="387355">
            <a:off x="3242907" y="5134171"/>
            <a:ext cx="214313" cy="214313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429" name="Elipsa 428"/>
          <p:cNvSpPr/>
          <p:nvPr/>
        </p:nvSpPr>
        <p:spPr>
          <a:xfrm rot="387355">
            <a:off x="3455861" y="5158268"/>
            <a:ext cx="214312" cy="214313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430" name="Elipsa 429"/>
          <p:cNvSpPr/>
          <p:nvPr/>
        </p:nvSpPr>
        <p:spPr>
          <a:xfrm rot="387355">
            <a:off x="3668814" y="5182365"/>
            <a:ext cx="214313" cy="214313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431" name="Elipsa 430"/>
          <p:cNvSpPr/>
          <p:nvPr/>
        </p:nvSpPr>
        <p:spPr>
          <a:xfrm rot="387355">
            <a:off x="3881768" y="5206462"/>
            <a:ext cx="214312" cy="214313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432" name="Elipsa 431"/>
          <p:cNvSpPr/>
          <p:nvPr/>
        </p:nvSpPr>
        <p:spPr>
          <a:xfrm rot="387355">
            <a:off x="4094721" y="5230559"/>
            <a:ext cx="214313" cy="214313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433" name="Elipsa 432"/>
          <p:cNvSpPr/>
          <p:nvPr/>
        </p:nvSpPr>
        <p:spPr>
          <a:xfrm rot="387355">
            <a:off x="4307675" y="5254656"/>
            <a:ext cx="214312" cy="214313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434" name="Elipsa 433"/>
          <p:cNvSpPr/>
          <p:nvPr/>
        </p:nvSpPr>
        <p:spPr>
          <a:xfrm rot="387355">
            <a:off x="2083058" y="5218608"/>
            <a:ext cx="214313" cy="214312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435" name="Elipsa 434"/>
          <p:cNvSpPr/>
          <p:nvPr/>
        </p:nvSpPr>
        <p:spPr>
          <a:xfrm rot="387355">
            <a:off x="2296012" y="5242705"/>
            <a:ext cx="214312" cy="214312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436" name="Elipsa 435"/>
          <p:cNvSpPr/>
          <p:nvPr/>
        </p:nvSpPr>
        <p:spPr>
          <a:xfrm rot="387355">
            <a:off x="2508965" y="5266802"/>
            <a:ext cx="214313" cy="214312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437" name="Elipsa 436"/>
          <p:cNvSpPr/>
          <p:nvPr/>
        </p:nvSpPr>
        <p:spPr>
          <a:xfrm rot="387355">
            <a:off x="2721919" y="5290899"/>
            <a:ext cx="214312" cy="214312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438" name="Elipsa 437"/>
          <p:cNvSpPr/>
          <p:nvPr/>
        </p:nvSpPr>
        <p:spPr>
          <a:xfrm rot="387355">
            <a:off x="2934872" y="5314996"/>
            <a:ext cx="214313" cy="214312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439" name="Elipsa 438"/>
          <p:cNvSpPr/>
          <p:nvPr/>
        </p:nvSpPr>
        <p:spPr>
          <a:xfrm rot="387355">
            <a:off x="3147826" y="5339093"/>
            <a:ext cx="214312" cy="214312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440" name="Elipsa 439"/>
          <p:cNvSpPr/>
          <p:nvPr/>
        </p:nvSpPr>
        <p:spPr>
          <a:xfrm rot="387355">
            <a:off x="3360779" y="5363190"/>
            <a:ext cx="214313" cy="214312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441" name="Elipsa 440"/>
          <p:cNvSpPr/>
          <p:nvPr/>
        </p:nvSpPr>
        <p:spPr>
          <a:xfrm rot="387355">
            <a:off x="3573733" y="5387287"/>
            <a:ext cx="214312" cy="214312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442" name="Elipsa 441"/>
          <p:cNvSpPr/>
          <p:nvPr/>
        </p:nvSpPr>
        <p:spPr>
          <a:xfrm rot="387355">
            <a:off x="3786686" y="5411384"/>
            <a:ext cx="214313" cy="214312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443" name="Elipsa 442"/>
          <p:cNvSpPr/>
          <p:nvPr/>
        </p:nvSpPr>
        <p:spPr>
          <a:xfrm rot="387355">
            <a:off x="3999640" y="5435481"/>
            <a:ext cx="214312" cy="214312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444" name="Elipsa 443"/>
          <p:cNvSpPr/>
          <p:nvPr/>
        </p:nvSpPr>
        <p:spPr>
          <a:xfrm rot="387355">
            <a:off x="4212593" y="5459578"/>
            <a:ext cx="214313" cy="214312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445" name="Elipsa 444"/>
          <p:cNvSpPr/>
          <p:nvPr/>
        </p:nvSpPr>
        <p:spPr>
          <a:xfrm rot="387355">
            <a:off x="4947842" y="4680061"/>
            <a:ext cx="214312" cy="214312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446" name="Elipsa 445"/>
          <p:cNvSpPr/>
          <p:nvPr/>
        </p:nvSpPr>
        <p:spPr>
          <a:xfrm rot="387355">
            <a:off x="5160795" y="4704158"/>
            <a:ext cx="214313" cy="214312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447" name="Elipsa 446"/>
          <p:cNvSpPr/>
          <p:nvPr/>
        </p:nvSpPr>
        <p:spPr>
          <a:xfrm rot="387355">
            <a:off x="5586699" y="4752366"/>
            <a:ext cx="214313" cy="214312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448" name="Elipsa 447"/>
          <p:cNvSpPr/>
          <p:nvPr/>
        </p:nvSpPr>
        <p:spPr>
          <a:xfrm rot="387355">
            <a:off x="5799663" y="4776450"/>
            <a:ext cx="214313" cy="214312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449" name="Elipsa 448"/>
          <p:cNvSpPr/>
          <p:nvPr/>
        </p:nvSpPr>
        <p:spPr>
          <a:xfrm rot="387355">
            <a:off x="6012617" y="4800547"/>
            <a:ext cx="214312" cy="214312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450" name="Elipsa 449"/>
          <p:cNvSpPr/>
          <p:nvPr/>
        </p:nvSpPr>
        <p:spPr>
          <a:xfrm rot="387355">
            <a:off x="4568819" y="4852860"/>
            <a:ext cx="214313" cy="214313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451" name="Elipsa 450"/>
          <p:cNvSpPr/>
          <p:nvPr/>
        </p:nvSpPr>
        <p:spPr>
          <a:xfrm rot="387355">
            <a:off x="4781773" y="4876957"/>
            <a:ext cx="214312" cy="214313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452" name="Elipsa 451"/>
          <p:cNvSpPr/>
          <p:nvPr/>
        </p:nvSpPr>
        <p:spPr>
          <a:xfrm rot="387355">
            <a:off x="4994726" y="4901054"/>
            <a:ext cx="214313" cy="214313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453" name="Elipsa 452"/>
          <p:cNvSpPr/>
          <p:nvPr/>
        </p:nvSpPr>
        <p:spPr>
          <a:xfrm rot="387355">
            <a:off x="5207680" y="4925151"/>
            <a:ext cx="214312" cy="214313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454" name="Elipsa 453"/>
          <p:cNvSpPr/>
          <p:nvPr/>
        </p:nvSpPr>
        <p:spPr>
          <a:xfrm rot="387355">
            <a:off x="5420633" y="4949248"/>
            <a:ext cx="214313" cy="214313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455" name="Elipsa 454"/>
          <p:cNvSpPr/>
          <p:nvPr/>
        </p:nvSpPr>
        <p:spPr>
          <a:xfrm rot="387355">
            <a:off x="5633587" y="4973345"/>
            <a:ext cx="214312" cy="214313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456" name="Elipsa 455"/>
          <p:cNvSpPr/>
          <p:nvPr/>
        </p:nvSpPr>
        <p:spPr>
          <a:xfrm rot="387355">
            <a:off x="5846540" y="4997442"/>
            <a:ext cx="214313" cy="214313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457" name="Elipsa 456"/>
          <p:cNvSpPr/>
          <p:nvPr/>
        </p:nvSpPr>
        <p:spPr>
          <a:xfrm rot="387355">
            <a:off x="6059494" y="5021539"/>
            <a:ext cx="214312" cy="214313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458" name="Elipsa 457"/>
          <p:cNvSpPr/>
          <p:nvPr/>
        </p:nvSpPr>
        <p:spPr>
          <a:xfrm rot="387355">
            <a:off x="6272447" y="5045636"/>
            <a:ext cx="214313" cy="214313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459" name="Elipsa 458"/>
          <p:cNvSpPr/>
          <p:nvPr/>
        </p:nvSpPr>
        <p:spPr>
          <a:xfrm rot="387355">
            <a:off x="6485401" y="5069733"/>
            <a:ext cx="214312" cy="214313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460" name="Elipsa 459"/>
          <p:cNvSpPr/>
          <p:nvPr/>
        </p:nvSpPr>
        <p:spPr>
          <a:xfrm rot="387355">
            <a:off x="6651482" y="4872839"/>
            <a:ext cx="214312" cy="214312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461" name="Elipsa 460"/>
          <p:cNvSpPr/>
          <p:nvPr/>
        </p:nvSpPr>
        <p:spPr>
          <a:xfrm rot="387355">
            <a:off x="6864435" y="4896936"/>
            <a:ext cx="214313" cy="214312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462" name="Elipsa 461"/>
          <p:cNvSpPr/>
          <p:nvPr/>
        </p:nvSpPr>
        <p:spPr>
          <a:xfrm rot="387355">
            <a:off x="6438528" y="4848742"/>
            <a:ext cx="214313" cy="214312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463" name="Elipsa 462"/>
          <p:cNvSpPr/>
          <p:nvPr/>
        </p:nvSpPr>
        <p:spPr>
          <a:xfrm rot="387355">
            <a:off x="6698354" y="5093830"/>
            <a:ext cx="214313" cy="214313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464" name="Elipsa 463"/>
          <p:cNvSpPr/>
          <p:nvPr/>
        </p:nvSpPr>
        <p:spPr>
          <a:xfrm rot="387355">
            <a:off x="6911308" y="5117927"/>
            <a:ext cx="214312" cy="214313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465" name="Elipsa 464"/>
          <p:cNvSpPr/>
          <p:nvPr/>
        </p:nvSpPr>
        <p:spPr>
          <a:xfrm rot="387355">
            <a:off x="4473738" y="5057782"/>
            <a:ext cx="214312" cy="214312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466" name="Elipsa 465"/>
          <p:cNvSpPr/>
          <p:nvPr/>
        </p:nvSpPr>
        <p:spPr>
          <a:xfrm rot="387355">
            <a:off x="4686691" y="5081879"/>
            <a:ext cx="214313" cy="214312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467" name="Elipsa 466"/>
          <p:cNvSpPr/>
          <p:nvPr/>
        </p:nvSpPr>
        <p:spPr>
          <a:xfrm rot="387355">
            <a:off x="4899645" y="5105976"/>
            <a:ext cx="214312" cy="214312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468" name="Elipsa 467"/>
          <p:cNvSpPr/>
          <p:nvPr/>
        </p:nvSpPr>
        <p:spPr>
          <a:xfrm rot="387355">
            <a:off x="5112598" y="5130073"/>
            <a:ext cx="214313" cy="214312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469" name="Elipsa 468"/>
          <p:cNvSpPr/>
          <p:nvPr/>
        </p:nvSpPr>
        <p:spPr>
          <a:xfrm rot="387355">
            <a:off x="5325552" y="5154170"/>
            <a:ext cx="214312" cy="214312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470" name="Elipsa 469"/>
          <p:cNvSpPr/>
          <p:nvPr/>
        </p:nvSpPr>
        <p:spPr>
          <a:xfrm rot="387355">
            <a:off x="5538505" y="5178267"/>
            <a:ext cx="214313" cy="214312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471" name="Elipsa 470"/>
          <p:cNvSpPr/>
          <p:nvPr/>
        </p:nvSpPr>
        <p:spPr>
          <a:xfrm rot="387355">
            <a:off x="5751459" y="5202364"/>
            <a:ext cx="214312" cy="214312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472" name="Elipsa 471"/>
          <p:cNvSpPr/>
          <p:nvPr/>
        </p:nvSpPr>
        <p:spPr>
          <a:xfrm rot="387355">
            <a:off x="5964412" y="5226461"/>
            <a:ext cx="214313" cy="214312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473" name="Elipsa 472"/>
          <p:cNvSpPr/>
          <p:nvPr/>
        </p:nvSpPr>
        <p:spPr>
          <a:xfrm rot="387355">
            <a:off x="6177366" y="5250558"/>
            <a:ext cx="214312" cy="214312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474" name="Elipsa 473"/>
          <p:cNvSpPr/>
          <p:nvPr/>
        </p:nvSpPr>
        <p:spPr>
          <a:xfrm rot="387355">
            <a:off x="6390319" y="5274655"/>
            <a:ext cx="214313" cy="214312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475" name="Elipsa 474"/>
          <p:cNvSpPr/>
          <p:nvPr/>
        </p:nvSpPr>
        <p:spPr>
          <a:xfrm rot="387355">
            <a:off x="4520625" y="5278767"/>
            <a:ext cx="214313" cy="214313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476" name="Elipsa 475"/>
          <p:cNvSpPr/>
          <p:nvPr/>
        </p:nvSpPr>
        <p:spPr>
          <a:xfrm rot="387355">
            <a:off x="4733579" y="5302864"/>
            <a:ext cx="214312" cy="214313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477" name="Elipsa 476"/>
          <p:cNvSpPr/>
          <p:nvPr/>
        </p:nvSpPr>
        <p:spPr>
          <a:xfrm rot="387355">
            <a:off x="4946532" y="5326961"/>
            <a:ext cx="214313" cy="214313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478" name="Elipsa 477"/>
          <p:cNvSpPr/>
          <p:nvPr/>
        </p:nvSpPr>
        <p:spPr>
          <a:xfrm rot="387355">
            <a:off x="5159486" y="5351058"/>
            <a:ext cx="214312" cy="214313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479" name="Elipsa 478"/>
          <p:cNvSpPr/>
          <p:nvPr/>
        </p:nvSpPr>
        <p:spPr>
          <a:xfrm rot="387355">
            <a:off x="5372439" y="5375155"/>
            <a:ext cx="214313" cy="214313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480" name="Elipsa 479"/>
          <p:cNvSpPr/>
          <p:nvPr/>
        </p:nvSpPr>
        <p:spPr>
          <a:xfrm rot="387355">
            <a:off x="5585393" y="5399252"/>
            <a:ext cx="214312" cy="214313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481" name="Elipsa 480"/>
          <p:cNvSpPr/>
          <p:nvPr/>
        </p:nvSpPr>
        <p:spPr>
          <a:xfrm rot="387355">
            <a:off x="5798346" y="5423349"/>
            <a:ext cx="214313" cy="214313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482" name="Elipsa 481"/>
          <p:cNvSpPr/>
          <p:nvPr/>
        </p:nvSpPr>
        <p:spPr>
          <a:xfrm rot="387355">
            <a:off x="6011300" y="5447446"/>
            <a:ext cx="214312" cy="214313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483" name="Elipsa 482"/>
          <p:cNvSpPr/>
          <p:nvPr/>
        </p:nvSpPr>
        <p:spPr>
          <a:xfrm rot="387355">
            <a:off x="6224253" y="5471543"/>
            <a:ext cx="214313" cy="214313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484" name="Elipsa 483"/>
          <p:cNvSpPr/>
          <p:nvPr/>
        </p:nvSpPr>
        <p:spPr>
          <a:xfrm rot="387355">
            <a:off x="6437207" y="5495640"/>
            <a:ext cx="214312" cy="214313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485" name="Elipsa 484"/>
          <p:cNvSpPr/>
          <p:nvPr/>
        </p:nvSpPr>
        <p:spPr>
          <a:xfrm rot="387355">
            <a:off x="6603273" y="5298752"/>
            <a:ext cx="214312" cy="214312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486" name="Elipsa 485"/>
          <p:cNvSpPr/>
          <p:nvPr/>
        </p:nvSpPr>
        <p:spPr>
          <a:xfrm rot="387355">
            <a:off x="6816226" y="5322849"/>
            <a:ext cx="214313" cy="214312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487" name="Elipsa 486"/>
          <p:cNvSpPr/>
          <p:nvPr/>
        </p:nvSpPr>
        <p:spPr>
          <a:xfrm rot="387355">
            <a:off x="6650160" y="5519737"/>
            <a:ext cx="214313" cy="214313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488" name="Elipsa 487"/>
          <p:cNvSpPr/>
          <p:nvPr/>
        </p:nvSpPr>
        <p:spPr>
          <a:xfrm rot="387355">
            <a:off x="6863114" y="5543834"/>
            <a:ext cx="214312" cy="214313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489" name="Elipsa 488"/>
          <p:cNvSpPr/>
          <p:nvPr/>
        </p:nvSpPr>
        <p:spPr>
          <a:xfrm rot="387355">
            <a:off x="4425544" y="5483689"/>
            <a:ext cx="214312" cy="214312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490" name="Elipsa 489"/>
          <p:cNvSpPr/>
          <p:nvPr/>
        </p:nvSpPr>
        <p:spPr>
          <a:xfrm rot="387355">
            <a:off x="4638497" y="5507786"/>
            <a:ext cx="214313" cy="214312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491" name="Elipsa 490"/>
          <p:cNvSpPr/>
          <p:nvPr/>
        </p:nvSpPr>
        <p:spPr>
          <a:xfrm rot="387355">
            <a:off x="4851451" y="5531883"/>
            <a:ext cx="214312" cy="214312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492" name="Elipsa 491"/>
          <p:cNvSpPr/>
          <p:nvPr/>
        </p:nvSpPr>
        <p:spPr>
          <a:xfrm rot="387355">
            <a:off x="5064404" y="5555980"/>
            <a:ext cx="214313" cy="214312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493" name="Elipsa 492"/>
          <p:cNvSpPr/>
          <p:nvPr/>
        </p:nvSpPr>
        <p:spPr>
          <a:xfrm rot="387355">
            <a:off x="5277358" y="5580077"/>
            <a:ext cx="214312" cy="214312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494" name="Elipsa 493"/>
          <p:cNvSpPr/>
          <p:nvPr/>
        </p:nvSpPr>
        <p:spPr>
          <a:xfrm rot="387355">
            <a:off x="5490311" y="5604174"/>
            <a:ext cx="214313" cy="214312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495" name="Elipsa 494"/>
          <p:cNvSpPr/>
          <p:nvPr/>
        </p:nvSpPr>
        <p:spPr>
          <a:xfrm rot="387355">
            <a:off x="5703265" y="5628271"/>
            <a:ext cx="214312" cy="214312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496" name="Elipsa 495"/>
          <p:cNvSpPr/>
          <p:nvPr/>
        </p:nvSpPr>
        <p:spPr>
          <a:xfrm rot="387355">
            <a:off x="5916218" y="5652368"/>
            <a:ext cx="214313" cy="214312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497" name="Elipsa 496"/>
          <p:cNvSpPr/>
          <p:nvPr/>
        </p:nvSpPr>
        <p:spPr>
          <a:xfrm rot="387355">
            <a:off x="6129172" y="5676465"/>
            <a:ext cx="214312" cy="214312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498" name="Elipsa 497"/>
          <p:cNvSpPr/>
          <p:nvPr/>
        </p:nvSpPr>
        <p:spPr>
          <a:xfrm rot="387355">
            <a:off x="6342125" y="5700562"/>
            <a:ext cx="214313" cy="214312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499" name="Elipsa 498"/>
          <p:cNvSpPr/>
          <p:nvPr/>
        </p:nvSpPr>
        <p:spPr>
          <a:xfrm rot="387355">
            <a:off x="6555079" y="5724659"/>
            <a:ext cx="214312" cy="214312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500" name="Elipsa 499"/>
          <p:cNvSpPr/>
          <p:nvPr/>
        </p:nvSpPr>
        <p:spPr>
          <a:xfrm rot="387355">
            <a:off x="6768032" y="5748756"/>
            <a:ext cx="214313" cy="214312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cxnSp>
        <p:nvCxnSpPr>
          <p:cNvPr id="501" name="Łącznik prosty 500"/>
          <p:cNvCxnSpPr/>
          <p:nvPr/>
        </p:nvCxnSpPr>
        <p:spPr>
          <a:xfrm rot="387355">
            <a:off x="4912235" y="4471798"/>
            <a:ext cx="428625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2" name="Elipsa 501"/>
          <p:cNvSpPr/>
          <p:nvPr/>
        </p:nvSpPr>
        <p:spPr>
          <a:xfrm rot="387355">
            <a:off x="5055199" y="4400365"/>
            <a:ext cx="142875" cy="142875"/>
          </a:xfrm>
          <a:prstGeom prst="ellipse">
            <a:avLst/>
          </a:prstGeom>
          <a:noFill/>
          <a:ln>
            <a:solidFill>
              <a:srgbClr val="02AE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cxnSp>
        <p:nvCxnSpPr>
          <p:cNvPr id="503" name="Łącznik prosty 502"/>
          <p:cNvCxnSpPr/>
          <p:nvPr/>
        </p:nvCxnSpPr>
        <p:spPr>
          <a:xfrm rot="387355">
            <a:off x="5764049" y="4568186"/>
            <a:ext cx="428625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4" name="Elipsa 503"/>
          <p:cNvSpPr/>
          <p:nvPr/>
        </p:nvSpPr>
        <p:spPr>
          <a:xfrm rot="387355">
            <a:off x="5907013" y="4496753"/>
            <a:ext cx="142875" cy="142875"/>
          </a:xfrm>
          <a:prstGeom prst="ellipse">
            <a:avLst/>
          </a:prstGeom>
          <a:noFill/>
          <a:ln>
            <a:solidFill>
              <a:srgbClr val="02AE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cxnSp>
        <p:nvCxnSpPr>
          <p:cNvPr id="505" name="Łącznik prosty 504"/>
          <p:cNvCxnSpPr/>
          <p:nvPr/>
        </p:nvCxnSpPr>
        <p:spPr>
          <a:xfrm rot="387355">
            <a:off x="6615863" y="4664574"/>
            <a:ext cx="428625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6" name="Elipsa 505"/>
          <p:cNvSpPr/>
          <p:nvPr/>
        </p:nvSpPr>
        <p:spPr>
          <a:xfrm rot="387355">
            <a:off x="6758827" y="4593141"/>
            <a:ext cx="142875" cy="142875"/>
          </a:xfrm>
          <a:prstGeom prst="ellipse">
            <a:avLst/>
          </a:prstGeom>
          <a:noFill/>
          <a:ln>
            <a:solidFill>
              <a:srgbClr val="02AE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507" name="Elipsa 506"/>
          <p:cNvSpPr/>
          <p:nvPr/>
        </p:nvSpPr>
        <p:spPr>
          <a:xfrm rot="387355">
            <a:off x="6754597" y="4596931"/>
            <a:ext cx="214313" cy="214312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508" name="Elipsa 507"/>
          <p:cNvSpPr/>
          <p:nvPr/>
        </p:nvSpPr>
        <p:spPr>
          <a:xfrm rot="387355">
            <a:off x="2179429" y="4366798"/>
            <a:ext cx="214312" cy="214312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509" name="Elipsa 508"/>
          <p:cNvSpPr/>
          <p:nvPr/>
        </p:nvSpPr>
        <p:spPr>
          <a:xfrm rot="387355">
            <a:off x="3457158" y="4511381"/>
            <a:ext cx="214312" cy="214312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510" name="Elipsa 509"/>
          <p:cNvSpPr/>
          <p:nvPr/>
        </p:nvSpPr>
        <p:spPr>
          <a:xfrm rot="387355">
            <a:off x="4734888" y="4655964"/>
            <a:ext cx="214312" cy="214312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511" name="Elipsa 510"/>
          <p:cNvSpPr/>
          <p:nvPr/>
        </p:nvSpPr>
        <p:spPr>
          <a:xfrm rot="387355">
            <a:off x="5373753" y="4728256"/>
            <a:ext cx="214312" cy="214312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512" name="Elipsa 511"/>
          <p:cNvSpPr/>
          <p:nvPr/>
        </p:nvSpPr>
        <p:spPr>
          <a:xfrm rot="387355">
            <a:off x="6225573" y="4824644"/>
            <a:ext cx="214312" cy="214312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396" name="Elipsa 395"/>
          <p:cNvSpPr/>
          <p:nvPr/>
        </p:nvSpPr>
        <p:spPr>
          <a:xfrm rot="387355">
            <a:off x="5910812" y="4429558"/>
            <a:ext cx="214312" cy="214312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397" name="Elipsa 396"/>
          <p:cNvSpPr/>
          <p:nvPr/>
        </p:nvSpPr>
        <p:spPr>
          <a:xfrm rot="387355">
            <a:off x="5058990" y="4333169"/>
            <a:ext cx="214312" cy="214312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239" name="pole tekstowe 62"/>
          <p:cNvSpPr txBox="1">
            <a:spLocks noChangeArrowheads="1"/>
          </p:cNvSpPr>
          <p:nvPr/>
        </p:nvSpPr>
        <p:spPr bwMode="auto">
          <a:xfrm>
            <a:off x="214282" y="2714620"/>
            <a:ext cx="498855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 sz="8000" dirty="0" smtClean="0">
                <a:latin typeface="Calibri" pitchFamily="34" charset="0"/>
              </a:rPr>
              <a:t>-</a:t>
            </a:r>
            <a:endParaRPr lang="pl-PL" sz="8000" dirty="0">
              <a:latin typeface="Calibri" pitchFamily="34" charset="0"/>
            </a:endParaRPr>
          </a:p>
        </p:txBody>
      </p:sp>
      <p:sp>
        <p:nvSpPr>
          <p:cNvPr id="240" name="pole tekstowe 62"/>
          <p:cNvSpPr txBox="1">
            <a:spLocks noChangeArrowheads="1"/>
          </p:cNvSpPr>
          <p:nvPr/>
        </p:nvSpPr>
        <p:spPr bwMode="auto">
          <a:xfrm>
            <a:off x="8429652" y="3071810"/>
            <a:ext cx="696024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 sz="8000" dirty="0">
                <a:latin typeface="Calibri" pitchFamily="34" charset="0"/>
              </a:rPr>
              <a:t>+</a:t>
            </a:r>
          </a:p>
        </p:txBody>
      </p:sp>
      <p:sp>
        <p:nvSpPr>
          <p:cNvPr id="241" name="pole tekstowe 62"/>
          <p:cNvSpPr txBox="1">
            <a:spLocks noChangeArrowheads="1"/>
          </p:cNvSpPr>
          <p:nvPr/>
        </p:nvSpPr>
        <p:spPr bwMode="auto">
          <a:xfrm>
            <a:off x="5929322" y="710967"/>
            <a:ext cx="118000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 sz="3600" dirty="0" smtClean="0">
                <a:latin typeface="Calibri" pitchFamily="34" charset="0"/>
              </a:rPr>
              <a:t>Typ</a:t>
            </a:r>
            <a:r>
              <a:rPr lang="pl-PL" sz="3600" i="1" dirty="0" smtClean="0">
                <a:latin typeface="Calibri" pitchFamily="34" charset="0"/>
              </a:rPr>
              <a:t> p</a:t>
            </a:r>
            <a:endParaRPr lang="pl-PL" sz="36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9" grpId="0"/>
      <p:bldP spid="24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Łącznik prosty ze strzałką 5"/>
          <p:cNvCxnSpPr/>
          <p:nvPr/>
        </p:nvCxnSpPr>
        <p:spPr>
          <a:xfrm rot="5400000" flipH="1" flipV="1">
            <a:off x="-2536031" y="3036094"/>
            <a:ext cx="5500688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pole tekstowe 62"/>
          <p:cNvSpPr txBox="1">
            <a:spLocks noChangeArrowheads="1"/>
          </p:cNvSpPr>
          <p:nvPr/>
        </p:nvSpPr>
        <p:spPr bwMode="auto">
          <a:xfrm>
            <a:off x="160338" y="214313"/>
            <a:ext cx="41116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 sz="3600" i="1" dirty="0">
                <a:latin typeface="Calibri" pitchFamily="34" charset="0"/>
              </a:rPr>
              <a:t>E</a:t>
            </a:r>
            <a:endParaRPr lang="pl-PL" sz="3600" dirty="0">
              <a:latin typeface="Calibri" pitchFamily="34" charset="0"/>
            </a:endParaRPr>
          </a:p>
        </p:txBody>
      </p:sp>
      <p:cxnSp>
        <p:nvCxnSpPr>
          <p:cNvPr id="229" name="Łącznik prosty 228"/>
          <p:cNvCxnSpPr/>
          <p:nvPr/>
        </p:nvCxnSpPr>
        <p:spPr>
          <a:xfrm rot="5400000">
            <a:off x="1964513" y="3536157"/>
            <a:ext cx="5072098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0" name="pole tekstowe 62"/>
          <p:cNvSpPr txBox="1">
            <a:spLocks noChangeArrowheads="1"/>
          </p:cNvSpPr>
          <p:nvPr/>
        </p:nvSpPr>
        <p:spPr bwMode="auto">
          <a:xfrm>
            <a:off x="2428860" y="714356"/>
            <a:ext cx="117429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 sz="3600" dirty="0" smtClean="0">
                <a:latin typeface="Calibri" pitchFamily="34" charset="0"/>
              </a:rPr>
              <a:t>Typ</a:t>
            </a:r>
            <a:r>
              <a:rPr lang="pl-PL" sz="3600" i="1" dirty="0" smtClean="0">
                <a:latin typeface="Calibri" pitchFamily="34" charset="0"/>
              </a:rPr>
              <a:t> n</a:t>
            </a:r>
            <a:endParaRPr lang="pl-PL" sz="3600" dirty="0">
              <a:latin typeface="Calibri" pitchFamily="34" charset="0"/>
            </a:endParaRPr>
          </a:p>
        </p:txBody>
      </p:sp>
      <p:sp>
        <p:nvSpPr>
          <p:cNvPr id="231" name="pole tekstowe 62"/>
          <p:cNvSpPr txBox="1">
            <a:spLocks noChangeArrowheads="1"/>
          </p:cNvSpPr>
          <p:nvPr/>
        </p:nvSpPr>
        <p:spPr bwMode="auto">
          <a:xfrm>
            <a:off x="5929322" y="710967"/>
            <a:ext cx="118000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 sz="3600" dirty="0" smtClean="0">
                <a:latin typeface="Calibri" pitchFamily="34" charset="0"/>
              </a:rPr>
              <a:t>Typ</a:t>
            </a:r>
            <a:r>
              <a:rPr lang="pl-PL" sz="3600" i="1" dirty="0" smtClean="0">
                <a:latin typeface="Calibri" pitchFamily="34" charset="0"/>
              </a:rPr>
              <a:t> p</a:t>
            </a:r>
            <a:endParaRPr lang="pl-PL" sz="3600" dirty="0">
              <a:latin typeface="Calibri" pitchFamily="34" charset="0"/>
            </a:endParaRPr>
          </a:p>
        </p:txBody>
      </p:sp>
      <p:sp>
        <p:nvSpPr>
          <p:cNvPr id="239" name="pole tekstowe 62"/>
          <p:cNvSpPr txBox="1">
            <a:spLocks noChangeArrowheads="1"/>
          </p:cNvSpPr>
          <p:nvPr/>
        </p:nvSpPr>
        <p:spPr bwMode="auto">
          <a:xfrm>
            <a:off x="214282" y="2714620"/>
            <a:ext cx="498855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 sz="8000" dirty="0" smtClean="0">
                <a:latin typeface="Calibri" pitchFamily="34" charset="0"/>
              </a:rPr>
              <a:t>-</a:t>
            </a:r>
            <a:endParaRPr lang="pl-PL" sz="8000" dirty="0">
              <a:latin typeface="Calibri" pitchFamily="34" charset="0"/>
            </a:endParaRPr>
          </a:p>
        </p:txBody>
      </p:sp>
      <p:sp>
        <p:nvSpPr>
          <p:cNvPr id="240" name="pole tekstowe 62"/>
          <p:cNvSpPr txBox="1">
            <a:spLocks noChangeArrowheads="1"/>
          </p:cNvSpPr>
          <p:nvPr/>
        </p:nvSpPr>
        <p:spPr bwMode="auto">
          <a:xfrm>
            <a:off x="8429652" y="3071810"/>
            <a:ext cx="696024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 sz="8000" dirty="0">
                <a:latin typeface="Calibri" pitchFamily="34" charset="0"/>
              </a:rPr>
              <a:t>+</a:t>
            </a:r>
          </a:p>
        </p:txBody>
      </p:sp>
      <p:grpSp>
        <p:nvGrpSpPr>
          <p:cNvPr id="246" name="Grupa 245"/>
          <p:cNvGrpSpPr/>
          <p:nvPr/>
        </p:nvGrpSpPr>
        <p:grpSpPr>
          <a:xfrm>
            <a:off x="1643042" y="2643182"/>
            <a:ext cx="285752" cy="285752"/>
            <a:chOff x="1000100" y="3071810"/>
            <a:chExt cx="285752" cy="285752"/>
          </a:xfrm>
        </p:grpSpPr>
        <p:sp>
          <p:nvSpPr>
            <p:cNvPr id="241" name="Elipsa 240"/>
            <p:cNvSpPr/>
            <p:nvPr/>
          </p:nvSpPr>
          <p:spPr>
            <a:xfrm>
              <a:off x="1000100" y="3071810"/>
              <a:ext cx="285752" cy="285752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cxnSp>
          <p:nvCxnSpPr>
            <p:cNvPr id="245" name="Łącznik prosty 244"/>
            <p:cNvCxnSpPr/>
            <p:nvPr/>
          </p:nvCxnSpPr>
          <p:spPr>
            <a:xfrm>
              <a:off x="1071538" y="3214686"/>
              <a:ext cx="142876" cy="1588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2" name="Grupa 261"/>
          <p:cNvGrpSpPr/>
          <p:nvPr/>
        </p:nvGrpSpPr>
        <p:grpSpPr>
          <a:xfrm>
            <a:off x="7429520" y="2643182"/>
            <a:ext cx="285752" cy="285752"/>
            <a:chOff x="1643042" y="3071810"/>
            <a:chExt cx="285752" cy="285752"/>
          </a:xfrm>
        </p:grpSpPr>
        <p:grpSp>
          <p:nvGrpSpPr>
            <p:cNvPr id="247" name="Grupa 246"/>
            <p:cNvGrpSpPr/>
            <p:nvPr/>
          </p:nvGrpSpPr>
          <p:grpSpPr>
            <a:xfrm>
              <a:off x="1643042" y="3071810"/>
              <a:ext cx="285752" cy="285752"/>
              <a:chOff x="1000100" y="3071810"/>
              <a:chExt cx="285752" cy="285752"/>
            </a:xfrm>
          </p:grpSpPr>
          <p:sp>
            <p:nvSpPr>
              <p:cNvPr id="248" name="Elipsa 247"/>
              <p:cNvSpPr/>
              <p:nvPr/>
            </p:nvSpPr>
            <p:spPr>
              <a:xfrm>
                <a:off x="1000100" y="3071810"/>
                <a:ext cx="285752" cy="285752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cxnSp>
            <p:nvCxnSpPr>
              <p:cNvPr id="249" name="Łącznik prosty 248"/>
              <p:cNvCxnSpPr/>
              <p:nvPr/>
            </p:nvCxnSpPr>
            <p:spPr>
              <a:xfrm>
                <a:off x="1071538" y="3214686"/>
                <a:ext cx="142876" cy="1588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56" name="Łącznik prosty 255"/>
            <p:cNvCxnSpPr/>
            <p:nvPr/>
          </p:nvCxnSpPr>
          <p:spPr>
            <a:xfrm rot="5400000">
              <a:off x="1715274" y="3213892"/>
              <a:ext cx="142876" cy="1588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3" name="Grupa 262"/>
          <p:cNvGrpSpPr/>
          <p:nvPr/>
        </p:nvGrpSpPr>
        <p:grpSpPr>
          <a:xfrm>
            <a:off x="1285852" y="1857364"/>
            <a:ext cx="285752" cy="285752"/>
            <a:chOff x="1000100" y="3071810"/>
            <a:chExt cx="285752" cy="285752"/>
          </a:xfrm>
        </p:grpSpPr>
        <p:sp>
          <p:nvSpPr>
            <p:cNvPr id="265" name="Elipsa 264"/>
            <p:cNvSpPr/>
            <p:nvPr/>
          </p:nvSpPr>
          <p:spPr>
            <a:xfrm>
              <a:off x="1000100" y="3071810"/>
              <a:ext cx="285752" cy="285752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cxnSp>
          <p:nvCxnSpPr>
            <p:cNvPr id="266" name="Łącznik prosty 265"/>
            <p:cNvCxnSpPr/>
            <p:nvPr/>
          </p:nvCxnSpPr>
          <p:spPr>
            <a:xfrm>
              <a:off x="1071538" y="3214686"/>
              <a:ext cx="142876" cy="1588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7" name="Grupa 266"/>
          <p:cNvGrpSpPr/>
          <p:nvPr/>
        </p:nvGrpSpPr>
        <p:grpSpPr>
          <a:xfrm>
            <a:off x="1000100" y="3500438"/>
            <a:ext cx="285752" cy="285752"/>
            <a:chOff x="1000100" y="3071810"/>
            <a:chExt cx="285752" cy="285752"/>
          </a:xfrm>
        </p:grpSpPr>
        <p:sp>
          <p:nvSpPr>
            <p:cNvPr id="268" name="Elipsa 267"/>
            <p:cNvSpPr/>
            <p:nvPr/>
          </p:nvSpPr>
          <p:spPr>
            <a:xfrm>
              <a:off x="1000100" y="3071810"/>
              <a:ext cx="285752" cy="285752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cxnSp>
          <p:nvCxnSpPr>
            <p:cNvPr id="269" name="Łącznik prosty 268"/>
            <p:cNvCxnSpPr/>
            <p:nvPr/>
          </p:nvCxnSpPr>
          <p:spPr>
            <a:xfrm>
              <a:off x="1071538" y="3214686"/>
              <a:ext cx="142876" cy="1588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0" name="Grupa 269"/>
          <p:cNvGrpSpPr/>
          <p:nvPr/>
        </p:nvGrpSpPr>
        <p:grpSpPr>
          <a:xfrm>
            <a:off x="928662" y="2571744"/>
            <a:ext cx="285752" cy="285752"/>
            <a:chOff x="1000100" y="3071810"/>
            <a:chExt cx="285752" cy="285752"/>
          </a:xfrm>
        </p:grpSpPr>
        <p:sp>
          <p:nvSpPr>
            <p:cNvPr id="271" name="Elipsa 270"/>
            <p:cNvSpPr/>
            <p:nvPr/>
          </p:nvSpPr>
          <p:spPr>
            <a:xfrm>
              <a:off x="1000100" y="3071810"/>
              <a:ext cx="285752" cy="285752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cxnSp>
          <p:nvCxnSpPr>
            <p:cNvPr id="272" name="Łącznik prosty 271"/>
            <p:cNvCxnSpPr/>
            <p:nvPr/>
          </p:nvCxnSpPr>
          <p:spPr>
            <a:xfrm>
              <a:off x="1071538" y="3214686"/>
              <a:ext cx="142876" cy="1588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3" name="Grupa 272"/>
          <p:cNvGrpSpPr/>
          <p:nvPr/>
        </p:nvGrpSpPr>
        <p:grpSpPr>
          <a:xfrm>
            <a:off x="1857356" y="4429132"/>
            <a:ext cx="285752" cy="285752"/>
            <a:chOff x="1000100" y="3071810"/>
            <a:chExt cx="285752" cy="285752"/>
          </a:xfrm>
        </p:grpSpPr>
        <p:sp>
          <p:nvSpPr>
            <p:cNvPr id="274" name="Elipsa 273"/>
            <p:cNvSpPr/>
            <p:nvPr/>
          </p:nvSpPr>
          <p:spPr>
            <a:xfrm>
              <a:off x="1000100" y="3071810"/>
              <a:ext cx="285752" cy="285752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cxnSp>
          <p:nvCxnSpPr>
            <p:cNvPr id="275" name="Łącznik prosty 274"/>
            <p:cNvCxnSpPr/>
            <p:nvPr/>
          </p:nvCxnSpPr>
          <p:spPr>
            <a:xfrm>
              <a:off x="1071538" y="3214686"/>
              <a:ext cx="142876" cy="1588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6" name="Grupa 275"/>
          <p:cNvGrpSpPr/>
          <p:nvPr/>
        </p:nvGrpSpPr>
        <p:grpSpPr>
          <a:xfrm>
            <a:off x="1000100" y="5286388"/>
            <a:ext cx="285752" cy="285752"/>
            <a:chOff x="1000100" y="3071810"/>
            <a:chExt cx="285752" cy="285752"/>
          </a:xfrm>
        </p:grpSpPr>
        <p:sp>
          <p:nvSpPr>
            <p:cNvPr id="277" name="Elipsa 276"/>
            <p:cNvSpPr/>
            <p:nvPr/>
          </p:nvSpPr>
          <p:spPr>
            <a:xfrm>
              <a:off x="1000100" y="3071810"/>
              <a:ext cx="285752" cy="285752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cxnSp>
          <p:nvCxnSpPr>
            <p:cNvPr id="278" name="Łącznik prosty 277"/>
            <p:cNvCxnSpPr/>
            <p:nvPr/>
          </p:nvCxnSpPr>
          <p:spPr>
            <a:xfrm>
              <a:off x="1071538" y="3214686"/>
              <a:ext cx="142876" cy="1588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9" name="Grupa 278"/>
          <p:cNvGrpSpPr/>
          <p:nvPr/>
        </p:nvGrpSpPr>
        <p:grpSpPr>
          <a:xfrm>
            <a:off x="1714480" y="3357562"/>
            <a:ext cx="285752" cy="285752"/>
            <a:chOff x="1000100" y="3071810"/>
            <a:chExt cx="285752" cy="285752"/>
          </a:xfrm>
        </p:grpSpPr>
        <p:sp>
          <p:nvSpPr>
            <p:cNvPr id="280" name="Elipsa 279"/>
            <p:cNvSpPr/>
            <p:nvPr/>
          </p:nvSpPr>
          <p:spPr>
            <a:xfrm>
              <a:off x="1000100" y="3071810"/>
              <a:ext cx="285752" cy="285752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cxnSp>
          <p:nvCxnSpPr>
            <p:cNvPr id="281" name="Łącznik prosty 280"/>
            <p:cNvCxnSpPr/>
            <p:nvPr/>
          </p:nvCxnSpPr>
          <p:spPr>
            <a:xfrm>
              <a:off x="1071538" y="3214686"/>
              <a:ext cx="142876" cy="1588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2" name="Grupa 281"/>
          <p:cNvGrpSpPr/>
          <p:nvPr/>
        </p:nvGrpSpPr>
        <p:grpSpPr>
          <a:xfrm>
            <a:off x="2000232" y="2000240"/>
            <a:ext cx="285752" cy="285752"/>
            <a:chOff x="1000100" y="3071810"/>
            <a:chExt cx="285752" cy="285752"/>
          </a:xfrm>
        </p:grpSpPr>
        <p:sp>
          <p:nvSpPr>
            <p:cNvPr id="283" name="Elipsa 282"/>
            <p:cNvSpPr/>
            <p:nvPr/>
          </p:nvSpPr>
          <p:spPr>
            <a:xfrm>
              <a:off x="1000100" y="3071810"/>
              <a:ext cx="285752" cy="285752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cxnSp>
          <p:nvCxnSpPr>
            <p:cNvPr id="284" name="Łącznik prosty 283"/>
            <p:cNvCxnSpPr/>
            <p:nvPr/>
          </p:nvCxnSpPr>
          <p:spPr>
            <a:xfrm>
              <a:off x="1071538" y="3214686"/>
              <a:ext cx="142876" cy="1588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5" name="Grupa 284"/>
          <p:cNvGrpSpPr/>
          <p:nvPr/>
        </p:nvGrpSpPr>
        <p:grpSpPr>
          <a:xfrm>
            <a:off x="2285984" y="5500702"/>
            <a:ext cx="285752" cy="285752"/>
            <a:chOff x="1000100" y="3071810"/>
            <a:chExt cx="285752" cy="285752"/>
          </a:xfrm>
        </p:grpSpPr>
        <p:sp>
          <p:nvSpPr>
            <p:cNvPr id="286" name="Elipsa 285"/>
            <p:cNvSpPr/>
            <p:nvPr/>
          </p:nvSpPr>
          <p:spPr>
            <a:xfrm>
              <a:off x="1000100" y="3071810"/>
              <a:ext cx="285752" cy="285752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cxnSp>
          <p:nvCxnSpPr>
            <p:cNvPr id="287" name="Łącznik prosty 286"/>
            <p:cNvCxnSpPr/>
            <p:nvPr/>
          </p:nvCxnSpPr>
          <p:spPr>
            <a:xfrm>
              <a:off x="1071538" y="3214686"/>
              <a:ext cx="142876" cy="1588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8" name="Grupa 287"/>
          <p:cNvGrpSpPr/>
          <p:nvPr/>
        </p:nvGrpSpPr>
        <p:grpSpPr>
          <a:xfrm>
            <a:off x="714348" y="4214818"/>
            <a:ext cx="285752" cy="285752"/>
            <a:chOff x="1000100" y="3071810"/>
            <a:chExt cx="285752" cy="285752"/>
          </a:xfrm>
        </p:grpSpPr>
        <p:sp>
          <p:nvSpPr>
            <p:cNvPr id="289" name="Elipsa 288"/>
            <p:cNvSpPr/>
            <p:nvPr/>
          </p:nvSpPr>
          <p:spPr>
            <a:xfrm>
              <a:off x="1000100" y="3071810"/>
              <a:ext cx="285752" cy="285752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cxnSp>
          <p:nvCxnSpPr>
            <p:cNvPr id="290" name="Łącznik prosty 289"/>
            <p:cNvCxnSpPr/>
            <p:nvPr/>
          </p:nvCxnSpPr>
          <p:spPr>
            <a:xfrm>
              <a:off x="1071538" y="3214686"/>
              <a:ext cx="142876" cy="1588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1" name="Grupa 290"/>
          <p:cNvGrpSpPr/>
          <p:nvPr/>
        </p:nvGrpSpPr>
        <p:grpSpPr>
          <a:xfrm>
            <a:off x="1428728" y="3929066"/>
            <a:ext cx="285752" cy="285752"/>
            <a:chOff x="1000100" y="3071810"/>
            <a:chExt cx="285752" cy="285752"/>
          </a:xfrm>
        </p:grpSpPr>
        <p:sp>
          <p:nvSpPr>
            <p:cNvPr id="292" name="Elipsa 291"/>
            <p:cNvSpPr/>
            <p:nvPr/>
          </p:nvSpPr>
          <p:spPr>
            <a:xfrm>
              <a:off x="1000100" y="3071810"/>
              <a:ext cx="285752" cy="285752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cxnSp>
          <p:nvCxnSpPr>
            <p:cNvPr id="293" name="Łącznik prosty 292"/>
            <p:cNvCxnSpPr/>
            <p:nvPr/>
          </p:nvCxnSpPr>
          <p:spPr>
            <a:xfrm>
              <a:off x="1071538" y="3214686"/>
              <a:ext cx="142876" cy="1588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4" name="Grupa 293"/>
          <p:cNvGrpSpPr/>
          <p:nvPr/>
        </p:nvGrpSpPr>
        <p:grpSpPr>
          <a:xfrm>
            <a:off x="1714480" y="5072074"/>
            <a:ext cx="285752" cy="285752"/>
            <a:chOff x="1000100" y="3071810"/>
            <a:chExt cx="285752" cy="285752"/>
          </a:xfrm>
        </p:grpSpPr>
        <p:sp>
          <p:nvSpPr>
            <p:cNvPr id="295" name="Elipsa 294"/>
            <p:cNvSpPr/>
            <p:nvPr/>
          </p:nvSpPr>
          <p:spPr>
            <a:xfrm>
              <a:off x="1000100" y="3071810"/>
              <a:ext cx="285752" cy="285752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cxnSp>
          <p:nvCxnSpPr>
            <p:cNvPr id="296" name="Łącznik prosty 295"/>
            <p:cNvCxnSpPr/>
            <p:nvPr/>
          </p:nvCxnSpPr>
          <p:spPr>
            <a:xfrm>
              <a:off x="1071538" y="3214686"/>
              <a:ext cx="142876" cy="1588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7" name="Grupa 296"/>
          <p:cNvGrpSpPr/>
          <p:nvPr/>
        </p:nvGrpSpPr>
        <p:grpSpPr>
          <a:xfrm>
            <a:off x="7286644" y="1643050"/>
            <a:ext cx="285752" cy="285752"/>
            <a:chOff x="1643042" y="3071810"/>
            <a:chExt cx="285752" cy="285752"/>
          </a:xfrm>
        </p:grpSpPr>
        <p:grpSp>
          <p:nvGrpSpPr>
            <p:cNvPr id="298" name="Grupa 246"/>
            <p:cNvGrpSpPr/>
            <p:nvPr/>
          </p:nvGrpSpPr>
          <p:grpSpPr>
            <a:xfrm>
              <a:off x="1643042" y="3071810"/>
              <a:ext cx="285752" cy="285752"/>
              <a:chOff x="1000100" y="3071810"/>
              <a:chExt cx="285752" cy="285752"/>
            </a:xfrm>
          </p:grpSpPr>
          <p:sp>
            <p:nvSpPr>
              <p:cNvPr id="300" name="Elipsa 299"/>
              <p:cNvSpPr/>
              <p:nvPr/>
            </p:nvSpPr>
            <p:spPr>
              <a:xfrm>
                <a:off x="1000100" y="3071810"/>
                <a:ext cx="285752" cy="285752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cxnSp>
            <p:nvCxnSpPr>
              <p:cNvPr id="301" name="Łącznik prosty 300"/>
              <p:cNvCxnSpPr/>
              <p:nvPr/>
            </p:nvCxnSpPr>
            <p:spPr>
              <a:xfrm>
                <a:off x="1071538" y="3214686"/>
                <a:ext cx="142876" cy="1588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99" name="Łącznik prosty 298"/>
            <p:cNvCxnSpPr/>
            <p:nvPr/>
          </p:nvCxnSpPr>
          <p:spPr>
            <a:xfrm rot="5400000">
              <a:off x="1715274" y="3213892"/>
              <a:ext cx="142876" cy="1588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2" name="Grupa 301"/>
          <p:cNvGrpSpPr/>
          <p:nvPr/>
        </p:nvGrpSpPr>
        <p:grpSpPr>
          <a:xfrm>
            <a:off x="7786710" y="2071678"/>
            <a:ext cx="285752" cy="285752"/>
            <a:chOff x="1643042" y="3071810"/>
            <a:chExt cx="285752" cy="285752"/>
          </a:xfrm>
        </p:grpSpPr>
        <p:grpSp>
          <p:nvGrpSpPr>
            <p:cNvPr id="303" name="Grupa 246"/>
            <p:cNvGrpSpPr/>
            <p:nvPr/>
          </p:nvGrpSpPr>
          <p:grpSpPr>
            <a:xfrm>
              <a:off x="1643042" y="3071810"/>
              <a:ext cx="285752" cy="285752"/>
              <a:chOff x="1000100" y="3071810"/>
              <a:chExt cx="285752" cy="285752"/>
            </a:xfrm>
          </p:grpSpPr>
          <p:sp>
            <p:nvSpPr>
              <p:cNvPr id="305" name="Elipsa 304"/>
              <p:cNvSpPr/>
              <p:nvPr/>
            </p:nvSpPr>
            <p:spPr>
              <a:xfrm>
                <a:off x="1000100" y="3071810"/>
                <a:ext cx="285752" cy="285752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cxnSp>
            <p:nvCxnSpPr>
              <p:cNvPr id="306" name="Łącznik prosty 305"/>
              <p:cNvCxnSpPr/>
              <p:nvPr/>
            </p:nvCxnSpPr>
            <p:spPr>
              <a:xfrm>
                <a:off x="1071538" y="3214686"/>
                <a:ext cx="142876" cy="1588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04" name="Łącznik prosty 303"/>
            <p:cNvCxnSpPr/>
            <p:nvPr/>
          </p:nvCxnSpPr>
          <p:spPr>
            <a:xfrm rot="5400000">
              <a:off x="1715274" y="3213892"/>
              <a:ext cx="142876" cy="1588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7" name="Grupa 306"/>
          <p:cNvGrpSpPr/>
          <p:nvPr/>
        </p:nvGrpSpPr>
        <p:grpSpPr>
          <a:xfrm>
            <a:off x="7215206" y="3286124"/>
            <a:ext cx="285752" cy="285752"/>
            <a:chOff x="1643042" y="3071810"/>
            <a:chExt cx="285752" cy="285752"/>
          </a:xfrm>
        </p:grpSpPr>
        <p:grpSp>
          <p:nvGrpSpPr>
            <p:cNvPr id="308" name="Grupa 246"/>
            <p:cNvGrpSpPr/>
            <p:nvPr/>
          </p:nvGrpSpPr>
          <p:grpSpPr>
            <a:xfrm>
              <a:off x="1643042" y="3071810"/>
              <a:ext cx="285752" cy="285752"/>
              <a:chOff x="1000100" y="3071810"/>
              <a:chExt cx="285752" cy="285752"/>
            </a:xfrm>
          </p:grpSpPr>
          <p:sp>
            <p:nvSpPr>
              <p:cNvPr id="310" name="Elipsa 309"/>
              <p:cNvSpPr/>
              <p:nvPr/>
            </p:nvSpPr>
            <p:spPr>
              <a:xfrm>
                <a:off x="1000100" y="3071810"/>
                <a:ext cx="285752" cy="285752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cxnSp>
            <p:nvCxnSpPr>
              <p:cNvPr id="311" name="Łącznik prosty 310"/>
              <p:cNvCxnSpPr/>
              <p:nvPr/>
            </p:nvCxnSpPr>
            <p:spPr>
              <a:xfrm>
                <a:off x="1071538" y="3214686"/>
                <a:ext cx="142876" cy="1588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09" name="Łącznik prosty 308"/>
            <p:cNvCxnSpPr/>
            <p:nvPr/>
          </p:nvCxnSpPr>
          <p:spPr>
            <a:xfrm rot="5400000">
              <a:off x="1715274" y="3213892"/>
              <a:ext cx="142876" cy="1588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2" name="Grupa 311"/>
          <p:cNvGrpSpPr/>
          <p:nvPr/>
        </p:nvGrpSpPr>
        <p:grpSpPr>
          <a:xfrm>
            <a:off x="7858148" y="3929066"/>
            <a:ext cx="285752" cy="285752"/>
            <a:chOff x="1643042" y="3071810"/>
            <a:chExt cx="285752" cy="285752"/>
          </a:xfrm>
        </p:grpSpPr>
        <p:grpSp>
          <p:nvGrpSpPr>
            <p:cNvPr id="313" name="Grupa 246"/>
            <p:cNvGrpSpPr/>
            <p:nvPr/>
          </p:nvGrpSpPr>
          <p:grpSpPr>
            <a:xfrm>
              <a:off x="1643042" y="3071810"/>
              <a:ext cx="285752" cy="285752"/>
              <a:chOff x="1000100" y="3071810"/>
              <a:chExt cx="285752" cy="285752"/>
            </a:xfrm>
          </p:grpSpPr>
          <p:sp>
            <p:nvSpPr>
              <p:cNvPr id="315" name="Elipsa 314"/>
              <p:cNvSpPr/>
              <p:nvPr/>
            </p:nvSpPr>
            <p:spPr>
              <a:xfrm>
                <a:off x="1000100" y="3071810"/>
                <a:ext cx="285752" cy="285752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cxnSp>
            <p:nvCxnSpPr>
              <p:cNvPr id="316" name="Łącznik prosty 315"/>
              <p:cNvCxnSpPr/>
              <p:nvPr/>
            </p:nvCxnSpPr>
            <p:spPr>
              <a:xfrm>
                <a:off x="1071538" y="3214686"/>
                <a:ext cx="142876" cy="1588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14" name="Łącznik prosty 313"/>
            <p:cNvCxnSpPr/>
            <p:nvPr/>
          </p:nvCxnSpPr>
          <p:spPr>
            <a:xfrm rot="5400000">
              <a:off x="1715274" y="3213892"/>
              <a:ext cx="142876" cy="1588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7" name="Grupa 316"/>
          <p:cNvGrpSpPr/>
          <p:nvPr/>
        </p:nvGrpSpPr>
        <p:grpSpPr>
          <a:xfrm>
            <a:off x="8001024" y="2857496"/>
            <a:ext cx="285752" cy="285752"/>
            <a:chOff x="1643042" y="3071810"/>
            <a:chExt cx="285752" cy="285752"/>
          </a:xfrm>
        </p:grpSpPr>
        <p:grpSp>
          <p:nvGrpSpPr>
            <p:cNvPr id="318" name="Grupa 246"/>
            <p:cNvGrpSpPr/>
            <p:nvPr/>
          </p:nvGrpSpPr>
          <p:grpSpPr>
            <a:xfrm>
              <a:off x="1643042" y="3071810"/>
              <a:ext cx="285752" cy="285752"/>
              <a:chOff x="1000100" y="3071810"/>
              <a:chExt cx="285752" cy="285752"/>
            </a:xfrm>
          </p:grpSpPr>
          <p:sp>
            <p:nvSpPr>
              <p:cNvPr id="320" name="Elipsa 319"/>
              <p:cNvSpPr/>
              <p:nvPr/>
            </p:nvSpPr>
            <p:spPr>
              <a:xfrm>
                <a:off x="1000100" y="3071810"/>
                <a:ext cx="285752" cy="285752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cxnSp>
            <p:nvCxnSpPr>
              <p:cNvPr id="321" name="Łącznik prosty 320"/>
              <p:cNvCxnSpPr/>
              <p:nvPr/>
            </p:nvCxnSpPr>
            <p:spPr>
              <a:xfrm>
                <a:off x="1071538" y="3214686"/>
                <a:ext cx="142876" cy="1588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19" name="Łącznik prosty 318"/>
            <p:cNvCxnSpPr/>
            <p:nvPr/>
          </p:nvCxnSpPr>
          <p:spPr>
            <a:xfrm rot="5400000">
              <a:off x="1715274" y="3213892"/>
              <a:ext cx="142876" cy="1588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2" name="Grupa 321"/>
          <p:cNvGrpSpPr/>
          <p:nvPr/>
        </p:nvGrpSpPr>
        <p:grpSpPr>
          <a:xfrm>
            <a:off x="7286644" y="4643446"/>
            <a:ext cx="285752" cy="285752"/>
            <a:chOff x="1643042" y="3071810"/>
            <a:chExt cx="285752" cy="285752"/>
          </a:xfrm>
        </p:grpSpPr>
        <p:grpSp>
          <p:nvGrpSpPr>
            <p:cNvPr id="323" name="Grupa 246"/>
            <p:cNvGrpSpPr/>
            <p:nvPr/>
          </p:nvGrpSpPr>
          <p:grpSpPr>
            <a:xfrm>
              <a:off x="1643042" y="3071810"/>
              <a:ext cx="285752" cy="285752"/>
              <a:chOff x="1000100" y="3071810"/>
              <a:chExt cx="285752" cy="285752"/>
            </a:xfrm>
          </p:grpSpPr>
          <p:sp>
            <p:nvSpPr>
              <p:cNvPr id="325" name="Elipsa 324"/>
              <p:cNvSpPr/>
              <p:nvPr/>
            </p:nvSpPr>
            <p:spPr>
              <a:xfrm>
                <a:off x="1000100" y="3071810"/>
                <a:ext cx="285752" cy="285752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cxnSp>
            <p:nvCxnSpPr>
              <p:cNvPr id="326" name="Łącznik prosty 325"/>
              <p:cNvCxnSpPr/>
              <p:nvPr/>
            </p:nvCxnSpPr>
            <p:spPr>
              <a:xfrm>
                <a:off x="1071538" y="3214686"/>
                <a:ext cx="142876" cy="1588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24" name="Łącznik prosty 323"/>
            <p:cNvCxnSpPr/>
            <p:nvPr/>
          </p:nvCxnSpPr>
          <p:spPr>
            <a:xfrm rot="5400000">
              <a:off x="1715274" y="3213892"/>
              <a:ext cx="142876" cy="1588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7" name="Grupa 326"/>
          <p:cNvGrpSpPr/>
          <p:nvPr/>
        </p:nvGrpSpPr>
        <p:grpSpPr>
          <a:xfrm>
            <a:off x="8358214" y="5572140"/>
            <a:ext cx="285752" cy="285752"/>
            <a:chOff x="1643042" y="3071810"/>
            <a:chExt cx="285752" cy="285752"/>
          </a:xfrm>
        </p:grpSpPr>
        <p:grpSp>
          <p:nvGrpSpPr>
            <p:cNvPr id="328" name="Grupa 246"/>
            <p:cNvGrpSpPr/>
            <p:nvPr/>
          </p:nvGrpSpPr>
          <p:grpSpPr>
            <a:xfrm>
              <a:off x="1643042" y="3071810"/>
              <a:ext cx="285752" cy="285752"/>
              <a:chOff x="1000100" y="3071810"/>
              <a:chExt cx="285752" cy="285752"/>
            </a:xfrm>
          </p:grpSpPr>
          <p:sp>
            <p:nvSpPr>
              <p:cNvPr id="330" name="Elipsa 329"/>
              <p:cNvSpPr/>
              <p:nvPr/>
            </p:nvSpPr>
            <p:spPr>
              <a:xfrm>
                <a:off x="1000100" y="3071810"/>
                <a:ext cx="285752" cy="285752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cxnSp>
            <p:nvCxnSpPr>
              <p:cNvPr id="331" name="Łącznik prosty 330"/>
              <p:cNvCxnSpPr/>
              <p:nvPr/>
            </p:nvCxnSpPr>
            <p:spPr>
              <a:xfrm>
                <a:off x="1071538" y="3214686"/>
                <a:ext cx="142876" cy="1588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29" name="Łącznik prosty 328"/>
            <p:cNvCxnSpPr/>
            <p:nvPr/>
          </p:nvCxnSpPr>
          <p:spPr>
            <a:xfrm rot="5400000">
              <a:off x="1715274" y="3213892"/>
              <a:ext cx="142876" cy="1588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2" name="Grupa 331"/>
          <p:cNvGrpSpPr/>
          <p:nvPr/>
        </p:nvGrpSpPr>
        <p:grpSpPr>
          <a:xfrm>
            <a:off x="7143768" y="4071942"/>
            <a:ext cx="285752" cy="285752"/>
            <a:chOff x="1643042" y="3071810"/>
            <a:chExt cx="285752" cy="285752"/>
          </a:xfrm>
        </p:grpSpPr>
        <p:grpSp>
          <p:nvGrpSpPr>
            <p:cNvPr id="333" name="Grupa 246"/>
            <p:cNvGrpSpPr/>
            <p:nvPr/>
          </p:nvGrpSpPr>
          <p:grpSpPr>
            <a:xfrm>
              <a:off x="1643042" y="3071810"/>
              <a:ext cx="285752" cy="285752"/>
              <a:chOff x="1000100" y="3071810"/>
              <a:chExt cx="285752" cy="285752"/>
            </a:xfrm>
          </p:grpSpPr>
          <p:sp>
            <p:nvSpPr>
              <p:cNvPr id="335" name="Elipsa 334"/>
              <p:cNvSpPr/>
              <p:nvPr/>
            </p:nvSpPr>
            <p:spPr>
              <a:xfrm>
                <a:off x="1000100" y="3071810"/>
                <a:ext cx="285752" cy="285752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cxnSp>
            <p:nvCxnSpPr>
              <p:cNvPr id="336" name="Łącznik prosty 335"/>
              <p:cNvCxnSpPr/>
              <p:nvPr/>
            </p:nvCxnSpPr>
            <p:spPr>
              <a:xfrm>
                <a:off x="1071538" y="3214686"/>
                <a:ext cx="142876" cy="1588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34" name="Łącznik prosty 333"/>
            <p:cNvCxnSpPr/>
            <p:nvPr/>
          </p:nvCxnSpPr>
          <p:spPr>
            <a:xfrm rot="5400000">
              <a:off x="1715274" y="3213892"/>
              <a:ext cx="142876" cy="1588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7" name="Grupa 336"/>
          <p:cNvGrpSpPr/>
          <p:nvPr/>
        </p:nvGrpSpPr>
        <p:grpSpPr>
          <a:xfrm>
            <a:off x="7500958" y="5929330"/>
            <a:ext cx="285752" cy="285752"/>
            <a:chOff x="1643042" y="3071810"/>
            <a:chExt cx="285752" cy="285752"/>
          </a:xfrm>
        </p:grpSpPr>
        <p:grpSp>
          <p:nvGrpSpPr>
            <p:cNvPr id="338" name="Grupa 246"/>
            <p:cNvGrpSpPr/>
            <p:nvPr/>
          </p:nvGrpSpPr>
          <p:grpSpPr>
            <a:xfrm>
              <a:off x="1643042" y="3071810"/>
              <a:ext cx="285752" cy="285752"/>
              <a:chOff x="1000100" y="3071810"/>
              <a:chExt cx="285752" cy="285752"/>
            </a:xfrm>
          </p:grpSpPr>
          <p:sp>
            <p:nvSpPr>
              <p:cNvPr id="340" name="Elipsa 339"/>
              <p:cNvSpPr/>
              <p:nvPr/>
            </p:nvSpPr>
            <p:spPr>
              <a:xfrm>
                <a:off x="1000100" y="3071810"/>
                <a:ext cx="285752" cy="285752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cxnSp>
            <p:nvCxnSpPr>
              <p:cNvPr id="341" name="Łącznik prosty 340"/>
              <p:cNvCxnSpPr/>
              <p:nvPr/>
            </p:nvCxnSpPr>
            <p:spPr>
              <a:xfrm>
                <a:off x="1071538" y="3214686"/>
                <a:ext cx="142876" cy="1588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39" name="Łącznik prosty 338"/>
            <p:cNvCxnSpPr/>
            <p:nvPr/>
          </p:nvCxnSpPr>
          <p:spPr>
            <a:xfrm rot="5400000">
              <a:off x="1715274" y="3213892"/>
              <a:ext cx="142876" cy="1588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42" name="Łącznik prosty 341"/>
          <p:cNvCxnSpPr/>
          <p:nvPr/>
        </p:nvCxnSpPr>
        <p:spPr>
          <a:xfrm rot="5400000">
            <a:off x="786580" y="3856834"/>
            <a:ext cx="3714776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5" name="Łącznik prosty 344"/>
          <p:cNvCxnSpPr/>
          <p:nvPr/>
        </p:nvCxnSpPr>
        <p:spPr>
          <a:xfrm rot="5400000">
            <a:off x="4787108" y="3928272"/>
            <a:ext cx="3714776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53" name="Grupa 352"/>
          <p:cNvGrpSpPr/>
          <p:nvPr/>
        </p:nvGrpSpPr>
        <p:grpSpPr>
          <a:xfrm>
            <a:off x="5929322" y="3571876"/>
            <a:ext cx="428628" cy="357190"/>
            <a:chOff x="3000364" y="2714620"/>
            <a:chExt cx="428628" cy="357190"/>
          </a:xfrm>
        </p:grpSpPr>
        <p:sp>
          <p:nvSpPr>
            <p:cNvPr id="346" name="Trójkąt równoramienny 345"/>
            <p:cNvSpPr/>
            <p:nvPr/>
          </p:nvSpPr>
          <p:spPr>
            <a:xfrm>
              <a:off x="3000364" y="2714620"/>
              <a:ext cx="428628" cy="357190"/>
            </a:xfrm>
            <a:prstGeom prst="triangl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cxnSp>
          <p:nvCxnSpPr>
            <p:cNvPr id="347" name="Łącznik prosty 346"/>
            <p:cNvCxnSpPr/>
            <p:nvPr/>
          </p:nvCxnSpPr>
          <p:spPr>
            <a:xfrm>
              <a:off x="3143240" y="2928934"/>
              <a:ext cx="142876" cy="1588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2" name="Grupa 351"/>
          <p:cNvGrpSpPr/>
          <p:nvPr/>
        </p:nvGrpSpPr>
        <p:grpSpPr>
          <a:xfrm>
            <a:off x="3428992" y="2571744"/>
            <a:ext cx="428628" cy="357190"/>
            <a:chOff x="5500694" y="3000372"/>
            <a:chExt cx="428628" cy="357190"/>
          </a:xfrm>
        </p:grpSpPr>
        <p:sp>
          <p:nvSpPr>
            <p:cNvPr id="348" name="Trójkąt równoramienny 347"/>
            <p:cNvSpPr/>
            <p:nvPr/>
          </p:nvSpPr>
          <p:spPr>
            <a:xfrm>
              <a:off x="5500694" y="3000372"/>
              <a:ext cx="428628" cy="357190"/>
            </a:xfrm>
            <a:prstGeom prst="triangl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grpSp>
          <p:nvGrpSpPr>
            <p:cNvPr id="351" name="Grupa 350"/>
            <p:cNvGrpSpPr/>
            <p:nvPr/>
          </p:nvGrpSpPr>
          <p:grpSpPr>
            <a:xfrm>
              <a:off x="5643570" y="3143248"/>
              <a:ext cx="142876" cy="142876"/>
              <a:chOff x="7439044" y="3509962"/>
              <a:chExt cx="142876" cy="142876"/>
            </a:xfrm>
          </p:grpSpPr>
          <p:cxnSp>
            <p:nvCxnSpPr>
              <p:cNvPr id="349" name="Łącznik prosty 348"/>
              <p:cNvCxnSpPr/>
              <p:nvPr/>
            </p:nvCxnSpPr>
            <p:spPr>
              <a:xfrm>
                <a:off x="7439044" y="3581400"/>
                <a:ext cx="142876" cy="1588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0" name="Łącznik prosty 349"/>
              <p:cNvCxnSpPr/>
              <p:nvPr/>
            </p:nvCxnSpPr>
            <p:spPr>
              <a:xfrm rot="5400000">
                <a:off x="7439838" y="3580606"/>
                <a:ext cx="142876" cy="1588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54" name="Grupa 353"/>
          <p:cNvGrpSpPr/>
          <p:nvPr/>
        </p:nvGrpSpPr>
        <p:grpSpPr>
          <a:xfrm>
            <a:off x="5000628" y="2000240"/>
            <a:ext cx="428628" cy="357190"/>
            <a:chOff x="3000364" y="2714620"/>
            <a:chExt cx="428628" cy="357190"/>
          </a:xfrm>
        </p:grpSpPr>
        <p:sp>
          <p:nvSpPr>
            <p:cNvPr id="355" name="Trójkąt równoramienny 354"/>
            <p:cNvSpPr/>
            <p:nvPr/>
          </p:nvSpPr>
          <p:spPr>
            <a:xfrm>
              <a:off x="3000364" y="2714620"/>
              <a:ext cx="428628" cy="357190"/>
            </a:xfrm>
            <a:prstGeom prst="triangl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cxnSp>
          <p:nvCxnSpPr>
            <p:cNvPr id="356" name="Łącznik prosty 355"/>
            <p:cNvCxnSpPr/>
            <p:nvPr/>
          </p:nvCxnSpPr>
          <p:spPr>
            <a:xfrm>
              <a:off x="3143240" y="2928934"/>
              <a:ext cx="142876" cy="1588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7" name="Grupa 356"/>
          <p:cNvGrpSpPr/>
          <p:nvPr/>
        </p:nvGrpSpPr>
        <p:grpSpPr>
          <a:xfrm>
            <a:off x="3071802" y="3214686"/>
            <a:ext cx="428628" cy="357190"/>
            <a:chOff x="5500694" y="3000372"/>
            <a:chExt cx="428628" cy="357190"/>
          </a:xfrm>
        </p:grpSpPr>
        <p:sp>
          <p:nvSpPr>
            <p:cNvPr id="358" name="Trójkąt równoramienny 357"/>
            <p:cNvSpPr/>
            <p:nvPr/>
          </p:nvSpPr>
          <p:spPr>
            <a:xfrm>
              <a:off x="5500694" y="3000372"/>
              <a:ext cx="428628" cy="357190"/>
            </a:xfrm>
            <a:prstGeom prst="triangl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grpSp>
          <p:nvGrpSpPr>
            <p:cNvPr id="359" name="Grupa 350"/>
            <p:cNvGrpSpPr/>
            <p:nvPr/>
          </p:nvGrpSpPr>
          <p:grpSpPr>
            <a:xfrm>
              <a:off x="5643570" y="3143248"/>
              <a:ext cx="142876" cy="142876"/>
              <a:chOff x="7439044" y="3509962"/>
              <a:chExt cx="142876" cy="142876"/>
            </a:xfrm>
          </p:grpSpPr>
          <p:cxnSp>
            <p:nvCxnSpPr>
              <p:cNvPr id="360" name="Łącznik prosty 359"/>
              <p:cNvCxnSpPr/>
              <p:nvPr/>
            </p:nvCxnSpPr>
            <p:spPr>
              <a:xfrm>
                <a:off x="7439044" y="3581400"/>
                <a:ext cx="142876" cy="1588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1" name="Łącznik prosty 360"/>
              <p:cNvCxnSpPr/>
              <p:nvPr/>
            </p:nvCxnSpPr>
            <p:spPr>
              <a:xfrm rot="5400000">
                <a:off x="7439838" y="3580606"/>
                <a:ext cx="142876" cy="1588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62" name="Grupa 361"/>
          <p:cNvGrpSpPr/>
          <p:nvPr/>
        </p:nvGrpSpPr>
        <p:grpSpPr>
          <a:xfrm>
            <a:off x="3857620" y="3857628"/>
            <a:ext cx="428628" cy="357190"/>
            <a:chOff x="5500694" y="3000372"/>
            <a:chExt cx="428628" cy="357190"/>
          </a:xfrm>
        </p:grpSpPr>
        <p:sp>
          <p:nvSpPr>
            <p:cNvPr id="363" name="Trójkąt równoramienny 362"/>
            <p:cNvSpPr/>
            <p:nvPr/>
          </p:nvSpPr>
          <p:spPr>
            <a:xfrm>
              <a:off x="5500694" y="3000372"/>
              <a:ext cx="428628" cy="357190"/>
            </a:xfrm>
            <a:prstGeom prst="triangl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grpSp>
          <p:nvGrpSpPr>
            <p:cNvPr id="364" name="Grupa 350"/>
            <p:cNvGrpSpPr/>
            <p:nvPr/>
          </p:nvGrpSpPr>
          <p:grpSpPr>
            <a:xfrm>
              <a:off x="5643570" y="3143248"/>
              <a:ext cx="142876" cy="142876"/>
              <a:chOff x="7439044" y="3509962"/>
              <a:chExt cx="142876" cy="142876"/>
            </a:xfrm>
          </p:grpSpPr>
          <p:cxnSp>
            <p:nvCxnSpPr>
              <p:cNvPr id="365" name="Łącznik prosty 364"/>
              <p:cNvCxnSpPr/>
              <p:nvPr/>
            </p:nvCxnSpPr>
            <p:spPr>
              <a:xfrm>
                <a:off x="7439044" y="3581400"/>
                <a:ext cx="142876" cy="1588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6" name="Łącznik prosty 365"/>
              <p:cNvCxnSpPr/>
              <p:nvPr/>
            </p:nvCxnSpPr>
            <p:spPr>
              <a:xfrm rot="5400000">
                <a:off x="7439838" y="3580606"/>
                <a:ext cx="142876" cy="1588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67" name="Grupa 366"/>
          <p:cNvGrpSpPr/>
          <p:nvPr/>
        </p:nvGrpSpPr>
        <p:grpSpPr>
          <a:xfrm>
            <a:off x="3071802" y="4357694"/>
            <a:ext cx="428628" cy="357190"/>
            <a:chOff x="5500694" y="3000372"/>
            <a:chExt cx="428628" cy="357190"/>
          </a:xfrm>
        </p:grpSpPr>
        <p:sp>
          <p:nvSpPr>
            <p:cNvPr id="368" name="Trójkąt równoramienny 367"/>
            <p:cNvSpPr/>
            <p:nvPr/>
          </p:nvSpPr>
          <p:spPr>
            <a:xfrm>
              <a:off x="5500694" y="3000372"/>
              <a:ext cx="428628" cy="357190"/>
            </a:xfrm>
            <a:prstGeom prst="triangl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grpSp>
          <p:nvGrpSpPr>
            <p:cNvPr id="369" name="Grupa 350"/>
            <p:cNvGrpSpPr/>
            <p:nvPr/>
          </p:nvGrpSpPr>
          <p:grpSpPr>
            <a:xfrm>
              <a:off x="5643570" y="3143248"/>
              <a:ext cx="142876" cy="142876"/>
              <a:chOff x="7439044" y="3509962"/>
              <a:chExt cx="142876" cy="142876"/>
            </a:xfrm>
          </p:grpSpPr>
          <p:cxnSp>
            <p:nvCxnSpPr>
              <p:cNvPr id="370" name="Łącznik prosty 369"/>
              <p:cNvCxnSpPr/>
              <p:nvPr/>
            </p:nvCxnSpPr>
            <p:spPr>
              <a:xfrm>
                <a:off x="7439044" y="3581400"/>
                <a:ext cx="142876" cy="1588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1" name="Łącznik prosty 370"/>
              <p:cNvCxnSpPr/>
              <p:nvPr/>
            </p:nvCxnSpPr>
            <p:spPr>
              <a:xfrm rot="5400000">
                <a:off x="7439838" y="3580606"/>
                <a:ext cx="142876" cy="1588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72" name="Grupa 371"/>
          <p:cNvGrpSpPr/>
          <p:nvPr/>
        </p:nvGrpSpPr>
        <p:grpSpPr>
          <a:xfrm>
            <a:off x="5643570" y="4572008"/>
            <a:ext cx="428628" cy="357190"/>
            <a:chOff x="3000364" y="2714620"/>
            <a:chExt cx="428628" cy="357190"/>
          </a:xfrm>
        </p:grpSpPr>
        <p:sp>
          <p:nvSpPr>
            <p:cNvPr id="373" name="Trójkąt równoramienny 372"/>
            <p:cNvSpPr/>
            <p:nvPr/>
          </p:nvSpPr>
          <p:spPr>
            <a:xfrm>
              <a:off x="3000364" y="2714620"/>
              <a:ext cx="428628" cy="357190"/>
            </a:xfrm>
            <a:prstGeom prst="triangl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cxnSp>
          <p:nvCxnSpPr>
            <p:cNvPr id="374" name="Łącznik prosty 373"/>
            <p:cNvCxnSpPr/>
            <p:nvPr/>
          </p:nvCxnSpPr>
          <p:spPr>
            <a:xfrm>
              <a:off x="3143240" y="2928934"/>
              <a:ext cx="142876" cy="1588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5" name="Grupa 374"/>
          <p:cNvGrpSpPr/>
          <p:nvPr/>
        </p:nvGrpSpPr>
        <p:grpSpPr>
          <a:xfrm>
            <a:off x="4857752" y="3214686"/>
            <a:ext cx="428628" cy="357190"/>
            <a:chOff x="3000364" y="2714620"/>
            <a:chExt cx="428628" cy="357190"/>
          </a:xfrm>
        </p:grpSpPr>
        <p:sp>
          <p:nvSpPr>
            <p:cNvPr id="376" name="Trójkąt równoramienny 375"/>
            <p:cNvSpPr/>
            <p:nvPr/>
          </p:nvSpPr>
          <p:spPr>
            <a:xfrm>
              <a:off x="3000364" y="2714620"/>
              <a:ext cx="428628" cy="357190"/>
            </a:xfrm>
            <a:prstGeom prst="triangl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cxnSp>
          <p:nvCxnSpPr>
            <p:cNvPr id="377" name="Łącznik prosty 376"/>
            <p:cNvCxnSpPr/>
            <p:nvPr/>
          </p:nvCxnSpPr>
          <p:spPr>
            <a:xfrm>
              <a:off x="3143240" y="2928934"/>
              <a:ext cx="142876" cy="1588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33333E-6 L 0.77778 0.0025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9" y="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1.11022E-16 L 0.86355 0.00069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2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3.33333E-6 L 0.65868 -0.0331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9" y="-17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33333E-6 L -0.91059 0.04051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3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5" y="2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5.55112E-17 L -0.76858 0.09398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4" y="47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33333E-6 L -0.8559 -0.00903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3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8" y="-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7.40741E-7 L 0.36355 -0.05718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3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2" y="-29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2.59259E-6 L 0.41858 0.03843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3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9" y="19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4.07407E-6 L -0.3948 -0.0051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3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7" y="-3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2.59259E-6 L -0.3948 -0.00393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3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7" y="-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0 L 0.07709 0.00046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3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" y="0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3.33333E-6 L -0.12431 0.00069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3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370</TotalTime>
  <Words>79</Words>
  <Application>Microsoft Office PowerPoint</Application>
  <PresentationFormat>Pokaz na ekranie (4:3)</PresentationFormat>
  <Paragraphs>48</Paragraphs>
  <Slides>19</Slides>
  <Notes>0</Notes>
  <HiddenSlides>0</HiddenSlides>
  <MMClips>2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19</vt:i4>
      </vt:variant>
    </vt:vector>
  </HeadingPairs>
  <TitlesOfParts>
    <vt:vector size="20" baseType="lpstr">
      <vt:lpstr>Motyw pakietu Office</vt:lpstr>
      <vt:lpstr>Slajd 1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  <vt:lpstr>Slajd 11</vt:lpstr>
      <vt:lpstr>Slajd 12</vt:lpstr>
      <vt:lpstr>Slajd 13</vt:lpstr>
      <vt:lpstr>Slajd 14</vt:lpstr>
      <vt:lpstr>Slajd 15</vt:lpstr>
      <vt:lpstr>Slajd 16</vt:lpstr>
      <vt:lpstr>Slajd 17</vt:lpstr>
      <vt:lpstr>Slajd 18</vt:lpstr>
      <vt:lpstr>Slajd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Tomek</dc:creator>
  <cp:lastModifiedBy>Tomek</cp:lastModifiedBy>
  <cp:revision>9</cp:revision>
  <dcterms:created xsi:type="dcterms:W3CDTF">2013-04-17T08:12:14Z</dcterms:created>
  <dcterms:modified xsi:type="dcterms:W3CDTF">2015-05-21T11:24:47Z</dcterms:modified>
</cp:coreProperties>
</file>